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85" r:id="rId3"/>
    <p:sldId id="257" r:id="rId4"/>
    <p:sldId id="258" r:id="rId5"/>
    <p:sldId id="267" r:id="rId6"/>
    <p:sldId id="259" r:id="rId7"/>
    <p:sldId id="260" r:id="rId8"/>
    <p:sldId id="261" r:id="rId9"/>
    <p:sldId id="262" r:id="rId10"/>
    <p:sldId id="263" r:id="rId11"/>
    <p:sldId id="264" r:id="rId12"/>
    <p:sldId id="274" r:id="rId13"/>
    <p:sldId id="275" r:id="rId14"/>
    <p:sldId id="276" r:id="rId15"/>
    <p:sldId id="265" r:id="rId16"/>
    <p:sldId id="266" r:id="rId17"/>
    <p:sldId id="268" r:id="rId18"/>
    <p:sldId id="269" r:id="rId19"/>
    <p:sldId id="270" r:id="rId20"/>
    <p:sldId id="277" r:id="rId21"/>
    <p:sldId id="271" r:id="rId22"/>
    <p:sldId id="272" r:id="rId23"/>
    <p:sldId id="273" r:id="rId24"/>
    <p:sldId id="278" r:id="rId25"/>
    <p:sldId id="279" r:id="rId26"/>
    <p:sldId id="280" r:id="rId27"/>
    <p:sldId id="281" r:id="rId28"/>
    <p:sldId id="282" r:id="rId29"/>
    <p:sldId id="291" r:id="rId30"/>
    <p:sldId id="283" r:id="rId31"/>
    <p:sldId id="284" r:id="rId32"/>
    <p:sldId id="286" r:id="rId33"/>
    <p:sldId id="287" r:id="rId34"/>
    <p:sldId id="288" r:id="rId35"/>
    <p:sldId id="289" r:id="rId36"/>
    <p:sldId id="290"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834"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AABA28-1760-4C5D-A75D-70CE797508E6}" type="datetimeFigureOut">
              <a:rPr lang="id-ID" smtClean="0"/>
              <a:pPr/>
              <a:t>11/05/2018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A24FD-684C-4F2E-B48E-CEA548930A57}" type="slidenum">
              <a:rPr lang="id-ID" smtClean="0"/>
              <a:pPr/>
              <a:t>‹#›</a:t>
            </a:fld>
            <a:endParaRPr lang="id-ID"/>
          </a:p>
        </p:txBody>
      </p:sp>
    </p:spTree>
    <p:extLst>
      <p:ext uri="{BB962C8B-B14F-4D97-AF65-F5344CB8AC3E}">
        <p14:creationId xmlns:p14="http://schemas.microsoft.com/office/powerpoint/2010/main" val="246519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DEA24FD-684C-4F2E-B48E-CEA548930A57}" type="slidenum">
              <a:rPr lang="id-ID" smtClean="0"/>
              <a:pPr/>
              <a:t>15</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DEA24FD-684C-4F2E-B48E-CEA548930A57}" type="slidenum">
              <a:rPr lang="id-ID" smtClean="0"/>
              <a:pPr/>
              <a:t>19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smtClean="0"/>
          </a:p>
          <a:p>
            <a:endParaRPr lang="id-ID" dirty="0"/>
          </a:p>
        </p:txBody>
      </p:sp>
      <p:sp>
        <p:nvSpPr>
          <p:cNvPr id="4" name="Slide Number Placeholder 3"/>
          <p:cNvSpPr>
            <a:spLocks noGrp="1"/>
          </p:cNvSpPr>
          <p:nvPr>
            <p:ph type="sldNum" sz="quarter" idx="10"/>
          </p:nvPr>
        </p:nvSpPr>
        <p:spPr/>
        <p:txBody>
          <a:bodyPr/>
          <a:lstStyle/>
          <a:p>
            <a:fld id="{2DEA24FD-684C-4F2E-B48E-CEA548930A57}" type="slidenum">
              <a:rPr lang="id-ID" smtClean="0"/>
              <a:pPr/>
              <a:t>26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0158A-575E-4DBC-9669-36286F7F1A88}" type="datetimeFigureOut">
              <a:rPr lang="id-ID" smtClean="0"/>
              <a:pPr/>
              <a:t>11/05/2018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2127F0-10D5-47B5-91C5-4EF143239B9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0158A-575E-4DBC-9669-36286F7F1A88}" type="datetimeFigureOut">
              <a:rPr lang="id-ID" smtClean="0"/>
              <a:pPr/>
              <a:t>11/05/2018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127F0-10D5-47B5-91C5-4EF143239B9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ترحيب رمضان</a:t>
            </a:r>
            <a:endParaRPr lang="id-ID" dirty="0"/>
          </a:p>
        </p:txBody>
      </p:sp>
      <p:sp>
        <p:nvSpPr>
          <p:cNvPr id="3" name="Subtitle 2"/>
          <p:cNvSpPr>
            <a:spLocks noGrp="1"/>
          </p:cNvSpPr>
          <p:nvPr>
            <p:ph type="subTitle" idx="1"/>
          </p:nvPr>
        </p:nvSpPr>
        <p:spPr/>
        <p:txBody>
          <a:bodyPr/>
          <a:lstStyle/>
          <a:p>
            <a:r>
              <a:rPr lang="ar-SA" dirty="0" smtClean="0"/>
              <a:t>اغوس سيف البحر</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ar-SA" dirty="0" smtClean="0"/>
              <a:t>غفر له ما تقدم من دنبه</a:t>
            </a:r>
          </a:p>
          <a:p>
            <a:r>
              <a:rPr lang="ar-SA" dirty="0" smtClean="0"/>
              <a:t>غفر</a:t>
            </a:r>
            <a:r>
              <a:rPr lang="en-US" dirty="0" smtClean="0"/>
              <a:t> = </a:t>
            </a:r>
            <a:r>
              <a:rPr lang="en-US" dirty="0" err="1" smtClean="0"/>
              <a:t>fi’il</a:t>
            </a:r>
            <a:r>
              <a:rPr lang="en-US" dirty="0" smtClean="0"/>
              <a:t> </a:t>
            </a:r>
            <a:r>
              <a:rPr lang="en-US" dirty="0" err="1" smtClean="0"/>
              <a:t>madi</a:t>
            </a:r>
            <a:r>
              <a:rPr lang="en-US" dirty="0" smtClean="0"/>
              <a:t> </a:t>
            </a:r>
            <a:r>
              <a:rPr lang="en-US" dirty="0" err="1" smtClean="0"/>
              <a:t>artinya</a:t>
            </a:r>
            <a:r>
              <a:rPr lang="en-US" dirty="0" smtClean="0"/>
              <a:t> </a:t>
            </a:r>
            <a:r>
              <a:rPr lang="en-US" dirty="0" err="1" smtClean="0"/>
              <a:t>sudah</a:t>
            </a:r>
            <a:r>
              <a:rPr lang="en-US" dirty="0" smtClean="0"/>
              <a:t> </a:t>
            </a:r>
            <a:r>
              <a:rPr lang="en-US" dirty="0" err="1" smtClean="0"/>
              <a:t>diampuni</a:t>
            </a:r>
            <a:r>
              <a:rPr lang="en-US" dirty="0" smtClean="0"/>
              <a:t>(past tense </a:t>
            </a:r>
            <a:r>
              <a:rPr lang="en-US" dirty="0" err="1" smtClean="0"/>
              <a:t>dan</a:t>
            </a:r>
            <a:r>
              <a:rPr lang="en-US" dirty="0" smtClean="0"/>
              <a:t> </a:t>
            </a:r>
            <a:r>
              <a:rPr lang="en-US" dirty="0" err="1" smtClean="0"/>
              <a:t>kalimat</a:t>
            </a:r>
            <a:r>
              <a:rPr lang="en-US" dirty="0" smtClean="0"/>
              <a:t> </a:t>
            </a:r>
            <a:r>
              <a:rPr lang="en-US" dirty="0" err="1" smtClean="0"/>
              <a:t>pasif</a:t>
            </a:r>
            <a:r>
              <a:rPr lang="en-US" dirty="0" smtClean="0"/>
              <a:t>) </a:t>
            </a:r>
            <a:r>
              <a:rPr lang="en-US" dirty="0" err="1" smtClean="0"/>
              <a:t>maknanya</a:t>
            </a:r>
            <a:r>
              <a:rPr lang="en-US" dirty="0" smtClean="0"/>
              <a:t> </a:t>
            </a:r>
            <a:r>
              <a:rPr lang="en-US" dirty="0" err="1" smtClean="0"/>
              <a:t>menunjukkan</a:t>
            </a:r>
            <a:r>
              <a:rPr lang="en-US" dirty="0" smtClean="0"/>
              <a:t> </a:t>
            </a:r>
            <a:r>
              <a:rPr lang="en-US" dirty="0" err="1" smtClean="0"/>
              <a:t>makna</a:t>
            </a:r>
            <a:r>
              <a:rPr lang="en-US" dirty="0" smtClean="0"/>
              <a:t> </a:t>
            </a:r>
            <a:r>
              <a:rPr lang="en-US" dirty="0" err="1" smtClean="0"/>
              <a:t>yg</a:t>
            </a:r>
            <a:r>
              <a:rPr lang="en-US" dirty="0" smtClean="0"/>
              <a:t> </a:t>
            </a:r>
            <a:r>
              <a:rPr lang="en-US" dirty="0" err="1" smtClean="0"/>
              <a:t>kuat</a:t>
            </a:r>
            <a:r>
              <a:rPr lang="en-US" dirty="0" smtClean="0"/>
              <a:t> </a:t>
            </a:r>
            <a:r>
              <a:rPr lang="en-US" dirty="0" err="1" smtClean="0"/>
              <a:t>dan</a:t>
            </a:r>
            <a:r>
              <a:rPr lang="en-US" dirty="0" smtClean="0"/>
              <a:t> </a:t>
            </a:r>
            <a:r>
              <a:rPr lang="en-US" dirty="0" err="1" smtClean="0"/>
              <a:t>pasti</a:t>
            </a:r>
            <a:r>
              <a:rPr lang="en-US" dirty="0" smtClean="0"/>
              <a:t>.</a:t>
            </a:r>
          </a:p>
          <a:p>
            <a:r>
              <a:rPr lang="ar-SA" dirty="0" smtClean="0"/>
              <a:t>ما</a:t>
            </a:r>
            <a:r>
              <a:rPr lang="en-US" dirty="0" smtClean="0"/>
              <a:t> = </a:t>
            </a:r>
            <a:r>
              <a:rPr lang="ar-SA" dirty="0" smtClean="0"/>
              <a:t>حرف موصول يدل على العامية</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en-US" dirty="0" err="1" smtClean="0"/>
              <a:t>Siangnya</a:t>
            </a:r>
            <a:r>
              <a:rPr lang="en-US" dirty="0" smtClean="0"/>
              <a:t> Allah </a:t>
            </a:r>
            <a:r>
              <a:rPr lang="en-US" dirty="0" err="1" smtClean="0"/>
              <a:t>sudah</a:t>
            </a:r>
            <a:r>
              <a:rPr lang="en-US" dirty="0" smtClean="0"/>
              <a:t> </a:t>
            </a:r>
            <a:r>
              <a:rPr lang="en-US" dirty="0" err="1" smtClean="0"/>
              <a:t>tunggu</a:t>
            </a:r>
            <a:r>
              <a:rPr lang="en-US" dirty="0" smtClean="0"/>
              <a:t> </a:t>
            </a:r>
            <a:r>
              <a:rPr lang="en-US" dirty="0" err="1" smtClean="0"/>
              <a:t>hamba-Nya</a:t>
            </a:r>
            <a:r>
              <a:rPr lang="en-US" dirty="0" smtClean="0"/>
              <a:t> </a:t>
            </a:r>
            <a:r>
              <a:rPr lang="en-US" dirty="0" err="1" smtClean="0"/>
              <a:t>untuk</a:t>
            </a:r>
            <a:r>
              <a:rPr lang="en-US" dirty="0" smtClean="0"/>
              <a:t> </a:t>
            </a:r>
            <a:r>
              <a:rPr lang="en-US" dirty="0" err="1" smtClean="0"/>
              <a:t>diampuni</a:t>
            </a:r>
            <a:r>
              <a:rPr lang="en-US" dirty="0" smtClean="0"/>
              <a:t> </a:t>
            </a:r>
            <a:r>
              <a:rPr lang="en-US" dirty="0" err="1" smtClean="0"/>
              <a:t>dosa-dosanya</a:t>
            </a:r>
            <a:r>
              <a:rPr lang="en-US" dirty="0" smtClean="0"/>
              <a:t> </a:t>
            </a:r>
            <a:r>
              <a:rPr lang="en-US" dirty="0" err="1" smtClean="0"/>
              <a:t>karena</a:t>
            </a:r>
            <a:r>
              <a:rPr lang="en-US" dirty="0" smtClean="0"/>
              <a:t> </a:t>
            </a:r>
            <a:r>
              <a:rPr lang="en-US" dirty="0" err="1" smtClean="0"/>
              <a:t>shiyam</a:t>
            </a:r>
            <a:r>
              <a:rPr lang="en-US" dirty="0" smtClean="0"/>
              <a:t> yang </a:t>
            </a:r>
            <a:r>
              <a:rPr lang="en-US" dirty="0" err="1" smtClean="0"/>
              <a:t>dikerjakannya</a:t>
            </a:r>
            <a:endParaRPr lang="en-US" dirty="0" smtClean="0"/>
          </a:p>
          <a:p>
            <a:pPr algn="r" rtl="1"/>
            <a:r>
              <a:rPr lang="ar-SA" b="1" dirty="0"/>
              <a:t>38 - حدثنا ابن سلام قال أخبرنا محمد بن فضيل قال حدثنا يحيى بن سعيد عن أبي سلمة عن أبي هريرة قال قال رسول الله صلى الله عليه و سلم </a:t>
            </a:r>
          </a:p>
          <a:p>
            <a:pPr algn="r" rtl="1">
              <a:buNone/>
            </a:pPr>
            <a:r>
              <a:rPr lang="ar-SA" b="1" dirty="0" smtClean="0"/>
              <a:t>	: </a:t>
            </a:r>
            <a:r>
              <a:rPr lang="ar-SA" b="1" dirty="0"/>
              <a:t>( </a:t>
            </a:r>
            <a:r>
              <a:rPr lang="ar-SA" b="1" dirty="0">
                <a:solidFill>
                  <a:srgbClr val="FF0000"/>
                </a:solidFill>
              </a:rPr>
              <a:t>من صام رمضان إيمانا واحتسابا غفر له ما تقدم من ذنبه </a:t>
            </a:r>
            <a:r>
              <a:rPr lang="ar-SA" b="1" dirty="0" smtClean="0"/>
              <a:t>)</a:t>
            </a:r>
            <a:r>
              <a:rPr lang="ar-SA" b="1" dirty="0"/>
              <a:t> </a:t>
            </a:r>
            <a:r>
              <a:rPr lang="ar-SA" b="1" dirty="0" smtClean="0"/>
              <a:t>– رواه البخارى - </a:t>
            </a:r>
            <a:endParaRPr lang="ar-SA" b="1" dirty="0"/>
          </a:p>
          <a:p>
            <a:pPr algn="r" rtl="1"/>
            <a:r>
              <a:rPr lang="ar-SA" b="1" dirty="0"/>
              <a:t> [ 1802 ، 1910 ] </a:t>
            </a:r>
          </a:p>
          <a:p>
            <a:pPr algn="r" rtl="1"/>
            <a:r>
              <a:rPr lang="ar-SA" b="1" dirty="0"/>
              <a:t> [ ش أخرجه مسلم في صلاة المسافرين وقصرها باب الترغيب في قيام رمضان رقم 759 ]</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fontScale="92500" lnSpcReduction="20000"/>
          </a:bodyPr>
          <a:lstStyle/>
          <a:p>
            <a:r>
              <a:rPr lang="en-US" dirty="0" err="1" smtClean="0"/>
              <a:t>Bulan</a:t>
            </a:r>
            <a:r>
              <a:rPr lang="en-US" dirty="0" smtClean="0"/>
              <a:t> </a:t>
            </a:r>
            <a:r>
              <a:rPr lang="en-US" dirty="0" err="1" smtClean="0"/>
              <a:t>ramadhan</a:t>
            </a:r>
            <a:r>
              <a:rPr lang="en-US" dirty="0" smtClean="0"/>
              <a:t>, </a:t>
            </a:r>
            <a:r>
              <a:rPr lang="en-US" dirty="0" err="1" smtClean="0"/>
              <a:t>bulan</a:t>
            </a:r>
            <a:r>
              <a:rPr lang="en-US" dirty="0" smtClean="0"/>
              <a:t> </a:t>
            </a:r>
            <a:r>
              <a:rPr lang="en-US" dirty="0" err="1" smtClean="0"/>
              <a:t>penuh</a:t>
            </a:r>
            <a:r>
              <a:rPr lang="en-US" dirty="0" smtClean="0"/>
              <a:t> </a:t>
            </a:r>
            <a:r>
              <a:rPr lang="en-US" dirty="0" err="1" smtClean="0"/>
              <a:t>ampunan</a:t>
            </a:r>
            <a:r>
              <a:rPr lang="en-US" dirty="0" smtClean="0"/>
              <a:t> </a:t>
            </a:r>
            <a:r>
              <a:rPr lang="en-US" dirty="0" err="1" smtClean="0"/>
              <a:t>dan</a:t>
            </a:r>
            <a:r>
              <a:rPr lang="en-US" dirty="0" smtClean="0"/>
              <a:t> </a:t>
            </a:r>
            <a:r>
              <a:rPr lang="en-US" dirty="0" err="1" smtClean="0"/>
              <a:t>dilipatgandakan</a:t>
            </a:r>
            <a:r>
              <a:rPr lang="en-US" dirty="0" smtClean="0"/>
              <a:t> </a:t>
            </a:r>
            <a:r>
              <a:rPr lang="en-US" dirty="0" err="1" smtClean="0"/>
              <a:t>pahala</a:t>
            </a:r>
            <a:r>
              <a:rPr lang="en-US" dirty="0" smtClean="0"/>
              <a:t> kebaikan.</a:t>
            </a:r>
          </a:p>
          <a:p>
            <a:r>
              <a:rPr lang="en-US" dirty="0" smtClean="0"/>
              <a:t>Baca </a:t>
            </a:r>
            <a:r>
              <a:rPr lang="en-US" dirty="0" err="1" smtClean="0"/>
              <a:t>qur’an</a:t>
            </a:r>
            <a:r>
              <a:rPr lang="en-US" dirty="0" smtClean="0"/>
              <a:t> </a:t>
            </a:r>
            <a:r>
              <a:rPr lang="en-US" dirty="0" err="1" smtClean="0"/>
              <a:t>di</a:t>
            </a:r>
            <a:r>
              <a:rPr lang="en-US" dirty="0" smtClean="0"/>
              <a:t> </a:t>
            </a:r>
            <a:r>
              <a:rPr lang="en-US" dirty="0" err="1" smtClean="0"/>
              <a:t>bulan</a:t>
            </a:r>
            <a:r>
              <a:rPr lang="en-US" dirty="0" smtClean="0"/>
              <a:t> </a:t>
            </a:r>
            <a:r>
              <a:rPr lang="en-US" dirty="0" err="1" smtClean="0"/>
              <a:t>biasa</a:t>
            </a:r>
            <a:r>
              <a:rPr lang="en-US" dirty="0" smtClean="0"/>
              <a:t> </a:t>
            </a:r>
            <a:r>
              <a:rPr lang="en-US" dirty="0" err="1" smtClean="0"/>
              <a:t>pahalanya</a:t>
            </a:r>
            <a:r>
              <a:rPr lang="en-US" dirty="0" smtClean="0"/>
              <a:t> 10 x </a:t>
            </a:r>
            <a:r>
              <a:rPr lang="en-US" dirty="0" err="1" smtClean="0"/>
              <a:t>setiap</a:t>
            </a:r>
            <a:r>
              <a:rPr lang="en-US" dirty="0" smtClean="0"/>
              <a:t> </a:t>
            </a:r>
            <a:r>
              <a:rPr lang="en-US" dirty="0" err="1" smtClean="0"/>
              <a:t>hurufnya</a:t>
            </a:r>
            <a:r>
              <a:rPr lang="en-US" dirty="0" smtClean="0"/>
              <a:t>:</a:t>
            </a:r>
          </a:p>
          <a:p>
            <a:pPr algn="r" rtl="1"/>
            <a:r>
              <a:rPr lang="ar-SA" b="1" dirty="0"/>
              <a:t>2910 - حدثنا محمد بن بشار حدثنا أبو بكر الحنفي حدثنا الضحاك بن عثمان </a:t>
            </a:r>
            <a:r>
              <a:rPr lang="ar-SA" b="1" dirty="0">
                <a:solidFill>
                  <a:srgbClr val="FF0000"/>
                </a:solidFill>
              </a:rPr>
              <a:t>عن أيوب بن موسى قال سمعت محمد بن كعب القرظي قال سمعت عبد الله بن مسعود يقول : قال رسول الله صلى الله عليه و سلم من قرأ حرفا من كتاب الله فله به حسنة والحسنة بعشر أمثالها لا أقول آلم حرف ولكن ألف حرف ولام حرف وميم حرف </a:t>
            </a:r>
            <a:r>
              <a:rPr lang="ar-SA" b="1" dirty="0" smtClean="0"/>
              <a:t>– رواه الترمدى -</a:t>
            </a:r>
            <a:endParaRPr lang="ar-SA" b="1" dirty="0"/>
          </a:p>
          <a:p>
            <a:pPr algn="r" rtl="1"/>
            <a:r>
              <a:rPr lang="ar-SA" b="1" dirty="0" smtClean="0"/>
              <a:t>قال </a:t>
            </a:r>
            <a:r>
              <a:rPr lang="ar-SA" b="1" dirty="0"/>
              <a:t>أبو عيسى هذا حديث حسن صحيح غريب من هذا الوجه سمعت قتيبة يقول بلغني أن محمد بن كعب القرظي ولد في حياة النبي صلى الله عليه و سلم و محمد بن كعب يكنى أبا حمزة </a:t>
            </a:r>
          </a:p>
          <a:p>
            <a:pPr algn="r" rtl="1"/>
            <a:r>
              <a:rPr lang="ar-SA" b="1" dirty="0"/>
              <a:t>قال الشيخ الألباني : صحيح</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en-US" dirty="0" smtClean="0"/>
              <a:t>Di </a:t>
            </a:r>
            <a:r>
              <a:rPr lang="en-US" dirty="0" err="1" smtClean="0"/>
              <a:t>bulan</a:t>
            </a:r>
            <a:r>
              <a:rPr lang="en-US" dirty="0" smtClean="0"/>
              <a:t> </a:t>
            </a:r>
            <a:r>
              <a:rPr lang="en-US" dirty="0" err="1" smtClean="0"/>
              <a:t>ramadhan</a:t>
            </a:r>
            <a:r>
              <a:rPr lang="en-US" dirty="0" smtClean="0"/>
              <a:t> </a:t>
            </a:r>
            <a:r>
              <a:rPr lang="en-US" dirty="0" err="1" smtClean="0"/>
              <a:t>digandakan</a:t>
            </a:r>
            <a:r>
              <a:rPr lang="en-US" dirty="0" smtClean="0"/>
              <a:t> 10 x </a:t>
            </a:r>
            <a:r>
              <a:rPr lang="en-US" dirty="0" err="1" smtClean="0"/>
              <a:t>lipat</a:t>
            </a:r>
            <a:r>
              <a:rPr lang="en-US" dirty="0" smtClean="0"/>
              <a:t> </a:t>
            </a:r>
            <a:r>
              <a:rPr lang="en-US" dirty="0" err="1" smtClean="0"/>
              <a:t>bahkan</a:t>
            </a:r>
            <a:r>
              <a:rPr lang="en-US" dirty="0" smtClean="0"/>
              <a:t> </a:t>
            </a:r>
            <a:r>
              <a:rPr lang="en-US" dirty="0" err="1" smtClean="0"/>
              <a:t>lebih</a:t>
            </a:r>
            <a:r>
              <a:rPr lang="en-US" dirty="0" smtClean="0"/>
              <a:t>…</a:t>
            </a:r>
            <a:endParaRPr lang="ar-SA" dirty="0" smtClean="0"/>
          </a:p>
          <a:p>
            <a:pPr algn="r" rtl="1"/>
            <a:r>
              <a:rPr lang="ar-SA" b="1" dirty="0"/>
              <a:t>2763 - وَحَدَّثَنَا أَبُو بَكْرِ بْنُ أَبِى شَيْبَةَ حَدَّثَنَا أَبُو مُعَاوِيَةَ وَوَكِيعٌ عَنِ الأَعْمَشِ ح وَحَدَّثَنَا زُهَيْرُ بْنُ حَرْبٍ حَدَّثَنَا جَرِيرٌ عَنِ الأَعْمَشِ ح وَحَدَّثَنَا أَبُو سَعِيدٍ الأَشَجُّ - وَاللَّفْظُ لَهُ - حَدَّثَنَا وَكِيعٌ حَدَّثَنَا الأَعْمَشُ عَنْ أَبِى صَالِحٍ </a:t>
            </a:r>
            <a:r>
              <a:rPr lang="ar-SA" b="1" dirty="0">
                <a:solidFill>
                  <a:srgbClr val="FF0000"/>
                </a:solidFill>
              </a:rPr>
              <a:t>عَنْ أَبِى هُرَيْرَةَ - رضى الله عنه - قَالَ قَالَ رَسُولُ اللَّهِ -صلى الله عليه وسلم- « كُلُّ عَمَلِ ابْنِ آدَمَ يُضَاعَفُ الْحَسَنَةُ عَشْرُ أَمْثَالِهَا إِلَى سَبْعِمِائَةِ ضِعْفٍ قَالَ اللَّهُ عَزَّ وَجَلَّ إِلاَّ الصَّوْمَ فَإِنَّهُ لِى وَأَنَا أَجْزِى بِهِ يَدَعُ شَهْوَتَهُ وَطَعَامَهُ مِنْ أَجْلِى لِلصَّائِمِ فَرْحَتَانِ فَرْحَةٌ عِنْدَ فِطْرِهِ وَفَرْحَةٌ عِنْدَ لِقَاءِ رَبِّهِ. وَلَخُلُوفُ فِيهِ أَطْيَبُ عِنْدَ اللَّهِ مِنْ رِيحِ الْمِسْكِ </a:t>
            </a:r>
            <a:r>
              <a:rPr lang="ar-SA" b="1" dirty="0" smtClean="0">
                <a:solidFill>
                  <a:srgbClr val="FF0000"/>
                </a:solidFill>
              </a:rPr>
              <a:t>». – رواه مسلم -</a:t>
            </a:r>
            <a:endParaRPr lang="id-ID"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t>Bahkan</a:t>
            </a:r>
            <a:r>
              <a:rPr lang="en-US" dirty="0" smtClean="0"/>
              <a:t> </a:t>
            </a:r>
            <a:r>
              <a:rPr lang="en-US" dirty="0" err="1" smtClean="0"/>
              <a:t>jika</a:t>
            </a:r>
            <a:r>
              <a:rPr lang="en-US" dirty="0" smtClean="0"/>
              <a:t> </a:t>
            </a:r>
            <a:r>
              <a:rPr lang="en-US" dirty="0" err="1" smtClean="0"/>
              <a:t>bertepatan</a:t>
            </a:r>
            <a:r>
              <a:rPr lang="en-US" dirty="0" smtClean="0"/>
              <a:t> dg </a:t>
            </a:r>
            <a:r>
              <a:rPr lang="en-US" dirty="0" err="1" smtClean="0"/>
              <a:t>malam</a:t>
            </a:r>
            <a:r>
              <a:rPr lang="en-US" dirty="0" smtClean="0"/>
              <a:t> </a:t>
            </a:r>
            <a:r>
              <a:rPr lang="en-US" dirty="0" err="1" smtClean="0"/>
              <a:t>lailatul</a:t>
            </a:r>
            <a:r>
              <a:rPr lang="en-US" dirty="0" smtClean="0"/>
              <a:t> </a:t>
            </a:r>
            <a:r>
              <a:rPr lang="en-US" dirty="0" err="1" smtClean="0"/>
              <a:t>qadar</a:t>
            </a:r>
            <a:r>
              <a:rPr lang="en-US" dirty="0" smtClean="0"/>
              <a:t>, </a:t>
            </a:r>
            <a:r>
              <a:rPr lang="en-US" dirty="0" err="1" smtClean="0"/>
              <a:t>kebaikannya</a:t>
            </a:r>
            <a:r>
              <a:rPr lang="en-US" dirty="0" smtClean="0"/>
              <a:t> </a:t>
            </a:r>
            <a:r>
              <a:rPr lang="en-US" dirty="0" err="1" smtClean="0"/>
              <a:t>dilipatkangandakan</a:t>
            </a:r>
            <a:r>
              <a:rPr lang="en-US" dirty="0" smtClean="0"/>
              <a:t> </a:t>
            </a:r>
            <a:r>
              <a:rPr lang="en-US" dirty="0" err="1" smtClean="0"/>
              <a:t>setara</a:t>
            </a:r>
            <a:r>
              <a:rPr lang="en-US" dirty="0" smtClean="0"/>
              <a:t> </a:t>
            </a:r>
            <a:r>
              <a:rPr lang="en-US" dirty="0" err="1" smtClean="0"/>
              <a:t>dengan</a:t>
            </a:r>
            <a:r>
              <a:rPr lang="en-US" dirty="0" smtClean="0"/>
              <a:t> 1000 </a:t>
            </a:r>
            <a:r>
              <a:rPr lang="en-US" dirty="0" err="1" smtClean="0"/>
              <a:t>bulan</a:t>
            </a:r>
            <a:r>
              <a:rPr lang="en-US" dirty="0" smtClean="0"/>
              <a:t> (80 </a:t>
            </a:r>
            <a:r>
              <a:rPr lang="en-US" dirty="0" err="1" smtClean="0"/>
              <a:t>tahun</a:t>
            </a:r>
            <a:r>
              <a:rPr lang="en-US" dirty="0" smtClean="0"/>
              <a:t>).</a:t>
            </a:r>
          </a:p>
          <a:p>
            <a:pPr algn="r" rtl="1"/>
            <a:r>
              <a:rPr lang="ar-SA" b="1" dirty="0" smtClean="0"/>
              <a:t>كما قال تعالى: { إِنَّا أَنزلْنَاهُ فِي لَيْلَةِ الْقَدْرِ } [القدر: 1]. وقال: </a:t>
            </a:r>
            <a:r>
              <a:rPr lang="ar-SA" b="1" dirty="0" smtClean="0">
                <a:solidFill>
                  <a:srgbClr val="FF0000"/>
                </a:solidFill>
              </a:rPr>
              <a:t>{ إِنَّا أَنزلْنَاهُ فِي لَيْلَةٍ مُبَارَكَةٍ } [الدخان: 3]،</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92500" lnSpcReduction="20000"/>
          </a:bodyPr>
          <a:lstStyle/>
          <a:p>
            <a:pPr algn="r" rtl="1"/>
            <a:r>
              <a:rPr lang="ar-SA" b="1" dirty="0"/>
              <a:t>{ شَهْرُ رَمَضَانَ الَّذِي أُنزلَ فِيهِ الْقُرْآنُ هُدًى لِلنَّاسِ وَبَيِّنَاتٍ مِنَ الْهُدَى وَالْفُرْقَانِ فَمَنْ شَهِدَ مِنْكُمُ الشَّهْرَ فَلْيَصُمْهُ وَمَنْ كَانَ مَرِيضًا أَوْ عَلَى سَفَرٍ فَعِدَّةٌ مِنْ أَيَّامٍ أُخَرَ يُرِيدُ اللَّهُ بِكُمُ الْيُسْرَ وَلا يُرِيدُ بِكُمُ الْعُسْرَ وَلِتُكْمِلُوا الْعِدَّةَ وَلِتُكَبِّرُوا اللَّهَ عَلَى مَا هَدَاكُمْ وَلَعَلَّكُمْ تَشْكُرُونَ (185) }</a:t>
            </a:r>
          </a:p>
          <a:p>
            <a:pPr algn="r" rtl="1"/>
            <a:r>
              <a:rPr lang="ar-SA" b="1" dirty="0"/>
              <a:t>يمدح تعالى شهرَ الصيام من بين سائر الشهور، بأن اختاره من بينهن لإنزال القرآن العظيم فيه، وكما اختصه بذلك، </a:t>
            </a:r>
            <a:r>
              <a:rPr lang="ar-SA" b="1" dirty="0">
                <a:solidFill>
                  <a:srgbClr val="FF0000"/>
                </a:solidFill>
              </a:rPr>
              <a:t>قد ورد الحديث بأنه الشهر الذي كانت الكتب الإلهية تنزل فيه على الأنبياء.</a:t>
            </a:r>
          </a:p>
          <a:p>
            <a:pPr algn="r" rtl="1"/>
            <a:r>
              <a:rPr lang="ar-SA" b="1" dirty="0">
                <a:solidFill>
                  <a:srgbClr val="FF0000"/>
                </a:solidFill>
              </a:rPr>
              <a:t>قال الإمام أحمد بن حنبل، رحمه الله: حدثنا أبو سعيد مولى بني هاشم، حدثنا عمْران أبو العوام، عن قتادة، عن أبي المليح، عن واثلة -يعني ابن الأسقع-أن رسول الله صلى الله عليه وسلم قال: "أنزلت صُحُف إبراهيم في أول ليلة من رمضان. وأنزلت التوراة لسِتٍّ مَضَين من رمضان، والإنجيل لثلاث عَشَرَةَ خلت من رمضان (2) وأنزل الله القرآن لأربع وعشرين خلت من رمضان" (3)</a:t>
            </a:r>
            <a:endParaRPr lang="id-ID"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85000" lnSpcReduction="20000"/>
          </a:bodyPr>
          <a:lstStyle/>
          <a:p>
            <a:pPr algn="r" rtl="1"/>
            <a:r>
              <a:rPr lang="ar-SA" b="1" dirty="0"/>
              <a:t>وقد روي من حديث جابر بن عبد الله وفيه: أن الزبور أنزل (4) لثنتَي عشرة [ليلة] (5) خلت من رمضان، والإنجيل لثماني عشرة، والباقي كما تقدم. رواه ابن مَردُويه.</a:t>
            </a:r>
          </a:p>
          <a:p>
            <a:pPr algn="r" rtl="1"/>
            <a:r>
              <a:rPr lang="ar-SA" b="1" dirty="0"/>
              <a:t>أما الصحف والتوراة والزبور والإنجيل -فنزل كل منها (6) على النبي الذي أنزل عليه جملة واحدة، وأما القرآن فإنما نزل جملة واحدة إلى بيت العزة من السماء الدنيا، وكان ذلك في شهر رمضان، في ليلة القدر منه، كما قال تعالى: { إِنَّا أَنزلْنَاهُ فِي لَيْلَةِ الْقَدْرِ } [القدر: 1]. وقال: </a:t>
            </a:r>
            <a:r>
              <a:rPr lang="ar-SA" b="1" dirty="0">
                <a:solidFill>
                  <a:srgbClr val="FF0000"/>
                </a:solidFill>
              </a:rPr>
              <a:t>{ إِنَّا أَنزلْنَاهُ فِي لَيْلَةٍ مُبَارَكَةٍ } [الدخان: 3]، </a:t>
            </a:r>
            <a:r>
              <a:rPr lang="ar-SA" b="1" dirty="0"/>
              <a:t>ثم نزل بعدُ مفرّقًا (7) بحسب الوقائع على رسول الله صلى الله عليه وسلم. هكذا روي من غير وجه، عن ابن عباس، كما قال إسرائيل، عن السّدي، عن محمد بن أبي المجالد عن مِقْسَم، عن ابن عباس أنه سأله عطية بن الأسود، فقال: وقع (8) في قلبي الشك من قول الله تعالى: { شَهْرُ رَمَضَانَ الَّذِي أُنزلَ فِيهِ الْقُرْآنُ } وقوله: { إِنَّا أَنزلْنَاهُ فِي لَيْلَةٍ مُبَارَكَةٍ } وقوله: { إِنَّا أَنزلْنَاهُ فِي لَيْلَةِ الْقَدْرِ } وقد (9) أنزل في شوال، وفي ذي القعدة، وفي ذي الحجة، وفي المحرم، وصفر، وشهر ربيع</a:t>
            </a:r>
            <a:r>
              <a:rPr lang="ar-SA" b="1" dirty="0">
                <a:solidFill>
                  <a:srgbClr val="FF0000"/>
                </a:solidFill>
              </a:rPr>
              <a:t>. فقال ابن عباس: إنه أنزل في رمضان، في ليلة القدر وفي ليلة مباركة جملة واحدة، ثم أنزل (10) على مواقع النجوم ترتيلا (11) في الشهور والأيام.</a:t>
            </a:r>
            <a:r>
              <a:rPr lang="ar-SA" b="1" dirty="0"/>
              <a:t> رواه ابن أبي حاتم وابن مردويه، وهذا لفظه.</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CARA MELAPANGKAN HATI MENYAMBUT RAMADHAN DALAM KEBAIKAN</a:t>
            </a:r>
            <a:endParaRPr lang="id-ID" sz="3200" dirty="0"/>
          </a:p>
        </p:txBody>
      </p:sp>
      <p:sp>
        <p:nvSpPr>
          <p:cNvPr id="3" name="Content Placeholder 2"/>
          <p:cNvSpPr>
            <a:spLocks noGrp="1"/>
          </p:cNvSpPr>
          <p:nvPr>
            <p:ph idx="1"/>
          </p:nvPr>
        </p:nvSpPr>
        <p:spPr/>
        <p:txBody>
          <a:bodyPr/>
          <a:lstStyle/>
          <a:p>
            <a:r>
              <a:rPr lang="en-US" dirty="0" smtClean="0"/>
              <a:t>2 TUNTUNAN NABI SEBELUM RAMADHAN TIBA</a:t>
            </a:r>
          </a:p>
          <a:p>
            <a:pPr>
              <a:buNone/>
            </a:pPr>
            <a:r>
              <a:rPr lang="en-US" dirty="0"/>
              <a:t>	</a:t>
            </a:r>
            <a:r>
              <a:rPr lang="en-US" dirty="0" smtClean="0"/>
              <a:t>1. TARHIB SEBELUM RAMADHAN TIBA (BULAN SYA’BAN)</a:t>
            </a:r>
          </a:p>
          <a:p>
            <a:pPr>
              <a:buNone/>
            </a:pPr>
            <a:r>
              <a:rPr lang="en-US" dirty="0"/>
              <a:t>	</a:t>
            </a:r>
            <a:r>
              <a:rPr lang="en-US" dirty="0" smtClean="0"/>
              <a:t>2. TARHIB SAAT RAMADHAN TIBA</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1. </a:t>
            </a:r>
            <a:r>
              <a:rPr lang="en-US" dirty="0" err="1" smtClean="0"/>
              <a:t>Tarhib</a:t>
            </a:r>
            <a:r>
              <a:rPr lang="en-US" dirty="0" smtClean="0"/>
              <a:t> </a:t>
            </a:r>
            <a:r>
              <a:rPr lang="en-US" dirty="0" err="1" smtClean="0"/>
              <a:t>sebelum</a:t>
            </a:r>
            <a:r>
              <a:rPr lang="en-US" dirty="0" smtClean="0"/>
              <a:t> </a:t>
            </a:r>
            <a:r>
              <a:rPr lang="en-US" dirty="0" err="1" smtClean="0"/>
              <a:t>Ramadhan</a:t>
            </a:r>
            <a:endParaRPr lang="id-ID" dirty="0"/>
          </a:p>
        </p:txBody>
      </p:sp>
      <p:sp>
        <p:nvSpPr>
          <p:cNvPr id="3" name="Content Placeholder 2"/>
          <p:cNvSpPr>
            <a:spLocks noGrp="1"/>
          </p:cNvSpPr>
          <p:nvPr>
            <p:ph idx="1"/>
          </p:nvPr>
        </p:nvSpPr>
        <p:spPr/>
        <p:txBody>
          <a:bodyPr/>
          <a:lstStyle/>
          <a:p>
            <a:pPr algn="r" rtl="1"/>
            <a:r>
              <a:rPr lang="ar-SA" b="1" dirty="0"/>
              <a:t>3451 - حدثنا محمد بن بشار حدثنا أبو عامر العقدي حدثنا سليمان بن سفيان المديني حدثني بلال بن يحيى بن طلحة بن عبيد الله عن أبيه عن جده طلحة بن عبيد الله : أن النبي صلى الله عليه و سلم كان إذا رأى الهلال قال </a:t>
            </a:r>
            <a:r>
              <a:rPr lang="ar-SA" b="1" dirty="0">
                <a:solidFill>
                  <a:srgbClr val="FF0000"/>
                </a:solidFill>
              </a:rPr>
              <a:t>اللهم أهله علينا باليمن والإيمان والسلامة والإسلام ربي وربك الله </a:t>
            </a:r>
            <a:r>
              <a:rPr lang="ar-SA" b="1" dirty="0" smtClean="0">
                <a:solidFill>
                  <a:srgbClr val="FF0000"/>
                </a:solidFill>
              </a:rPr>
              <a:t>– رواه الترمدى -</a:t>
            </a:r>
            <a:endParaRPr lang="ar-SA" b="1" dirty="0">
              <a:solidFill>
                <a:srgbClr val="FF0000"/>
              </a:solidFill>
            </a:endParaRPr>
          </a:p>
          <a:p>
            <a:pPr algn="r" rtl="1"/>
            <a:r>
              <a:rPr lang="ar-SA" b="1" dirty="0"/>
              <a:t> قال أبو عيسى هذا حديث حسن غريب </a:t>
            </a:r>
          </a:p>
          <a:p>
            <a:pPr algn="r" rtl="1"/>
            <a:r>
              <a:rPr lang="ar-SA" b="1" dirty="0"/>
              <a:t>قال الشيخ الألباني : صحيح </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357958"/>
          </a:xfrm>
        </p:spPr>
        <p:txBody>
          <a:bodyPr>
            <a:normAutofit fontScale="77500" lnSpcReduction="20000"/>
          </a:bodyPr>
          <a:lstStyle/>
          <a:p>
            <a:r>
              <a:rPr lang="ar-SA" b="1" dirty="0" smtClean="0">
                <a:solidFill>
                  <a:srgbClr val="FF0000"/>
                </a:solidFill>
              </a:rPr>
              <a:t>اللهم أهله علينا</a:t>
            </a:r>
            <a:r>
              <a:rPr lang="en-US" b="1" dirty="0" smtClean="0">
                <a:solidFill>
                  <a:srgbClr val="FF0000"/>
                </a:solidFill>
              </a:rPr>
              <a:t> </a:t>
            </a:r>
          </a:p>
          <a:p>
            <a:pPr>
              <a:buNone/>
            </a:pPr>
            <a:r>
              <a:rPr lang="en-US" b="1" dirty="0">
                <a:solidFill>
                  <a:srgbClr val="FF0000"/>
                </a:solidFill>
              </a:rPr>
              <a:t>	</a:t>
            </a:r>
            <a:r>
              <a:rPr lang="en-US" b="1" dirty="0" err="1" smtClean="0">
                <a:solidFill>
                  <a:srgbClr val="FF0000"/>
                </a:solidFill>
              </a:rPr>
              <a:t>Ya</a:t>
            </a:r>
            <a:r>
              <a:rPr lang="en-US" b="1" dirty="0" smtClean="0">
                <a:solidFill>
                  <a:srgbClr val="FF0000"/>
                </a:solidFill>
              </a:rPr>
              <a:t> </a:t>
            </a:r>
            <a:r>
              <a:rPr lang="en-US" b="1" dirty="0" err="1" smtClean="0">
                <a:solidFill>
                  <a:srgbClr val="FF0000"/>
                </a:solidFill>
              </a:rPr>
              <a:t>allah</a:t>
            </a:r>
            <a:r>
              <a:rPr lang="en-US" b="1" dirty="0" smtClean="0">
                <a:solidFill>
                  <a:srgbClr val="FF0000"/>
                </a:solidFill>
              </a:rPr>
              <a:t> </a:t>
            </a:r>
            <a:r>
              <a:rPr lang="en-US" b="1" dirty="0" err="1" smtClean="0">
                <a:solidFill>
                  <a:srgbClr val="FF0000"/>
                </a:solidFill>
              </a:rPr>
              <a:t>mohon</a:t>
            </a:r>
            <a:r>
              <a:rPr lang="en-US" b="1" dirty="0" smtClean="0">
                <a:solidFill>
                  <a:srgbClr val="FF0000"/>
                </a:solidFill>
              </a:rPr>
              <a:t> </a:t>
            </a:r>
            <a:r>
              <a:rPr lang="en-US" b="1" dirty="0" err="1" smtClean="0">
                <a:solidFill>
                  <a:srgbClr val="FF0000"/>
                </a:solidFill>
              </a:rPr>
              <a:t>hadirkan</a:t>
            </a:r>
            <a:r>
              <a:rPr lang="en-US" b="1" dirty="0" smtClean="0">
                <a:solidFill>
                  <a:srgbClr val="FF0000"/>
                </a:solidFill>
              </a:rPr>
              <a:t> </a:t>
            </a:r>
            <a:r>
              <a:rPr lang="en-US" b="1" dirty="0" err="1" smtClean="0">
                <a:solidFill>
                  <a:srgbClr val="FF0000"/>
                </a:solidFill>
              </a:rPr>
              <a:t>awal</a:t>
            </a:r>
            <a:r>
              <a:rPr lang="en-US" b="1" dirty="0" smtClean="0">
                <a:solidFill>
                  <a:srgbClr val="FF0000"/>
                </a:solidFill>
              </a:rPr>
              <a:t> </a:t>
            </a:r>
            <a:r>
              <a:rPr lang="en-US" b="1" dirty="0" err="1" smtClean="0">
                <a:solidFill>
                  <a:srgbClr val="FF0000"/>
                </a:solidFill>
              </a:rPr>
              <a:t>ramadhan</a:t>
            </a:r>
            <a:r>
              <a:rPr lang="en-US" b="1" dirty="0" smtClean="0">
                <a:solidFill>
                  <a:srgbClr val="FF0000"/>
                </a:solidFill>
              </a:rPr>
              <a:t> </a:t>
            </a:r>
            <a:r>
              <a:rPr lang="en-US" b="1" dirty="0" err="1" smtClean="0">
                <a:solidFill>
                  <a:srgbClr val="FF0000"/>
                </a:solidFill>
              </a:rPr>
              <a:t>pada</a:t>
            </a:r>
            <a:r>
              <a:rPr lang="en-US" b="1" dirty="0" smtClean="0">
                <a:solidFill>
                  <a:srgbClr val="FF0000"/>
                </a:solidFill>
              </a:rPr>
              <a:t> </a:t>
            </a:r>
            <a:r>
              <a:rPr lang="en-US" b="1" dirty="0" err="1" smtClean="0">
                <a:solidFill>
                  <a:srgbClr val="FF0000"/>
                </a:solidFill>
              </a:rPr>
              <a:t>kami</a:t>
            </a:r>
            <a:r>
              <a:rPr lang="en-US" b="1" dirty="0" smtClean="0">
                <a:solidFill>
                  <a:srgbClr val="FF0000"/>
                </a:solidFill>
              </a:rPr>
              <a:t>  (</a:t>
            </a:r>
            <a:r>
              <a:rPr lang="ar-SA" b="1" dirty="0" smtClean="0">
                <a:solidFill>
                  <a:srgbClr val="FF0000"/>
                </a:solidFill>
              </a:rPr>
              <a:t>نحن</a:t>
            </a:r>
            <a:r>
              <a:rPr lang="en-US" b="1" dirty="0" smtClean="0">
                <a:solidFill>
                  <a:srgbClr val="FF0000"/>
                </a:solidFill>
              </a:rPr>
              <a:t>) </a:t>
            </a:r>
            <a:r>
              <a:rPr lang="en-US" b="1" dirty="0" err="1" smtClean="0">
                <a:solidFill>
                  <a:srgbClr val="FF0000"/>
                </a:solidFill>
              </a:rPr>
              <a:t>jamak</a:t>
            </a:r>
            <a:r>
              <a:rPr lang="en-US" b="1" dirty="0" smtClean="0">
                <a:solidFill>
                  <a:srgbClr val="FF0000"/>
                </a:solidFill>
              </a:rPr>
              <a:t> </a:t>
            </a:r>
            <a:r>
              <a:rPr lang="en-US" b="1" dirty="0" smtClean="0">
                <a:solidFill>
                  <a:srgbClr val="FF0000"/>
                </a:solidFill>
                <a:sym typeface="Wingdings" pitchFamily="2" charset="2"/>
              </a:rPr>
              <a:t> </a:t>
            </a:r>
            <a:r>
              <a:rPr lang="en-US" b="1" dirty="0" err="1" smtClean="0">
                <a:solidFill>
                  <a:srgbClr val="FF0000"/>
                </a:solidFill>
                <a:sym typeface="Wingdings" pitchFamily="2" charset="2"/>
              </a:rPr>
              <a:t>isyarat</a:t>
            </a:r>
            <a:r>
              <a:rPr lang="en-US" b="1" dirty="0" smtClean="0">
                <a:solidFill>
                  <a:srgbClr val="FF0000"/>
                </a:solidFill>
                <a:sym typeface="Wingdings" pitchFamily="2" charset="2"/>
              </a:rPr>
              <a:t> </a:t>
            </a:r>
            <a:r>
              <a:rPr lang="en-US" b="1" dirty="0" err="1" smtClean="0">
                <a:solidFill>
                  <a:srgbClr val="FF0000"/>
                </a:solidFill>
                <a:sym typeface="Wingdings" pitchFamily="2" charset="2"/>
              </a:rPr>
              <a:t>kepada</a:t>
            </a:r>
            <a:r>
              <a:rPr lang="en-US" b="1" dirty="0" smtClean="0">
                <a:solidFill>
                  <a:srgbClr val="FF0000"/>
                </a:solidFill>
                <a:sym typeface="Wingdings" pitchFamily="2" charset="2"/>
              </a:rPr>
              <a:t> </a:t>
            </a:r>
            <a:r>
              <a:rPr lang="en-US" b="1" dirty="0" err="1" smtClean="0">
                <a:solidFill>
                  <a:srgbClr val="FF0000"/>
                </a:solidFill>
                <a:sym typeface="Wingdings" pitchFamily="2" charset="2"/>
              </a:rPr>
              <a:t>kita</a:t>
            </a:r>
            <a:r>
              <a:rPr lang="en-US" b="1" dirty="0" smtClean="0">
                <a:solidFill>
                  <a:srgbClr val="FF0000"/>
                </a:solidFill>
                <a:sym typeface="Wingdings" pitchFamily="2" charset="2"/>
              </a:rPr>
              <a:t> agar </a:t>
            </a:r>
            <a:r>
              <a:rPr lang="en-US" b="1" dirty="0" err="1" smtClean="0">
                <a:solidFill>
                  <a:srgbClr val="FF0000"/>
                </a:solidFill>
                <a:sym typeface="Wingdings" pitchFamily="2" charset="2"/>
              </a:rPr>
              <a:t>saat</a:t>
            </a:r>
            <a:r>
              <a:rPr lang="en-US" b="1" dirty="0" smtClean="0">
                <a:solidFill>
                  <a:srgbClr val="FF0000"/>
                </a:solidFill>
                <a:sym typeface="Wingdings" pitchFamily="2" charset="2"/>
              </a:rPr>
              <a:t> </a:t>
            </a:r>
            <a:r>
              <a:rPr lang="en-US" b="1" dirty="0" err="1" smtClean="0">
                <a:solidFill>
                  <a:srgbClr val="FF0000"/>
                </a:solidFill>
                <a:sym typeface="Wingdings" pitchFamily="2" charset="2"/>
              </a:rPr>
              <a:t>akan</a:t>
            </a:r>
            <a:r>
              <a:rPr lang="en-US" b="1" dirty="0" smtClean="0">
                <a:solidFill>
                  <a:srgbClr val="FF0000"/>
                </a:solidFill>
                <a:sym typeface="Wingdings" pitchFamily="2" charset="2"/>
              </a:rPr>
              <a:t> </a:t>
            </a:r>
            <a:r>
              <a:rPr lang="en-US" b="1" dirty="0" err="1" smtClean="0">
                <a:solidFill>
                  <a:srgbClr val="FF0000"/>
                </a:solidFill>
                <a:sym typeface="Wingdings" pitchFamily="2" charset="2"/>
              </a:rPr>
              <a:t>melakukan</a:t>
            </a:r>
            <a:r>
              <a:rPr lang="en-US" b="1" dirty="0" smtClean="0">
                <a:solidFill>
                  <a:srgbClr val="FF0000"/>
                </a:solidFill>
                <a:sym typeface="Wingdings" pitchFamily="2" charset="2"/>
              </a:rPr>
              <a:t> kebaikan </a:t>
            </a:r>
            <a:r>
              <a:rPr lang="en-US" b="1" dirty="0" err="1" smtClean="0">
                <a:solidFill>
                  <a:srgbClr val="FF0000"/>
                </a:solidFill>
                <a:sym typeface="Wingdings" pitchFamily="2" charset="2"/>
              </a:rPr>
              <a:t>sekalipun</a:t>
            </a:r>
            <a:r>
              <a:rPr lang="en-US" b="1" dirty="0" smtClean="0">
                <a:solidFill>
                  <a:srgbClr val="FF0000"/>
                </a:solidFill>
                <a:sym typeface="Wingdings" pitchFamily="2" charset="2"/>
              </a:rPr>
              <a:t> </a:t>
            </a:r>
            <a:r>
              <a:rPr lang="en-US" b="1" dirty="0" err="1" smtClean="0">
                <a:solidFill>
                  <a:srgbClr val="FF0000"/>
                </a:solidFill>
                <a:sym typeface="Wingdings" pitchFamily="2" charset="2"/>
              </a:rPr>
              <a:t>hanya</a:t>
            </a:r>
            <a:r>
              <a:rPr lang="en-US" b="1" dirty="0" smtClean="0">
                <a:solidFill>
                  <a:srgbClr val="FF0000"/>
                </a:solidFill>
                <a:sym typeface="Wingdings" pitchFamily="2" charset="2"/>
              </a:rPr>
              <a:t> </a:t>
            </a:r>
            <a:r>
              <a:rPr lang="en-US" b="1" dirty="0" err="1" smtClean="0">
                <a:solidFill>
                  <a:srgbClr val="FF0000"/>
                </a:solidFill>
                <a:sym typeface="Wingdings" pitchFamily="2" charset="2"/>
              </a:rPr>
              <a:t>berbentuk</a:t>
            </a:r>
            <a:r>
              <a:rPr lang="en-US" b="1" dirty="0" smtClean="0">
                <a:solidFill>
                  <a:srgbClr val="FF0000"/>
                </a:solidFill>
                <a:sym typeface="Wingdings" pitchFamily="2" charset="2"/>
              </a:rPr>
              <a:t> </a:t>
            </a:r>
            <a:r>
              <a:rPr lang="en-US" b="1" dirty="0" err="1" smtClean="0">
                <a:solidFill>
                  <a:srgbClr val="FF0000"/>
                </a:solidFill>
                <a:sym typeface="Wingdings" pitchFamily="2" charset="2"/>
              </a:rPr>
              <a:t>doa</a:t>
            </a:r>
            <a:r>
              <a:rPr lang="en-US" b="1" dirty="0" smtClean="0">
                <a:solidFill>
                  <a:srgbClr val="FF0000"/>
                </a:solidFill>
                <a:sym typeface="Wingdings" pitchFamily="2" charset="2"/>
              </a:rPr>
              <a:t> </a:t>
            </a:r>
            <a:r>
              <a:rPr lang="en-US" b="1" dirty="0" err="1" smtClean="0">
                <a:solidFill>
                  <a:srgbClr val="FF0000"/>
                </a:solidFill>
                <a:sym typeface="Wingdings" pitchFamily="2" charset="2"/>
              </a:rPr>
              <a:t>maka</a:t>
            </a:r>
            <a:r>
              <a:rPr lang="en-US" b="1" dirty="0" smtClean="0">
                <a:solidFill>
                  <a:srgbClr val="FF0000"/>
                </a:solidFill>
                <a:sym typeface="Wingdings" pitchFamily="2" charset="2"/>
              </a:rPr>
              <a:t> </a:t>
            </a:r>
            <a:r>
              <a:rPr lang="en-US" b="1" dirty="0" err="1" smtClean="0">
                <a:solidFill>
                  <a:srgbClr val="FF0000"/>
                </a:solidFill>
                <a:sym typeface="Wingdings" pitchFamily="2" charset="2"/>
              </a:rPr>
              <a:t>jangan</a:t>
            </a:r>
            <a:r>
              <a:rPr lang="en-US" b="1" dirty="0" smtClean="0">
                <a:solidFill>
                  <a:srgbClr val="FF0000"/>
                </a:solidFill>
                <a:sym typeface="Wingdings" pitchFamily="2" charset="2"/>
              </a:rPr>
              <a:t> </a:t>
            </a:r>
            <a:r>
              <a:rPr lang="en-US" b="1" dirty="0" err="1" smtClean="0">
                <a:solidFill>
                  <a:srgbClr val="FF0000"/>
                </a:solidFill>
                <a:sym typeface="Wingdings" pitchFamily="2" charset="2"/>
              </a:rPr>
              <a:t>baik</a:t>
            </a:r>
            <a:r>
              <a:rPr lang="en-US" b="1" dirty="0" smtClean="0">
                <a:solidFill>
                  <a:srgbClr val="FF0000"/>
                </a:solidFill>
                <a:sym typeface="Wingdings" pitchFamily="2" charset="2"/>
              </a:rPr>
              <a:t> /</a:t>
            </a:r>
            <a:r>
              <a:rPr lang="en-US" b="1" dirty="0" err="1" smtClean="0">
                <a:solidFill>
                  <a:srgbClr val="FF0000"/>
                </a:solidFill>
                <a:sym typeface="Wingdings" pitchFamily="2" charset="2"/>
              </a:rPr>
              <a:t>soleh</a:t>
            </a:r>
            <a:r>
              <a:rPr lang="en-US" b="1" dirty="0" smtClean="0">
                <a:solidFill>
                  <a:srgbClr val="FF0000"/>
                </a:solidFill>
                <a:sym typeface="Wingdings" pitchFamily="2" charset="2"/>
              </a:rPr>
              <a:t> </a:t>
            </a:r>
            <a:r>
              <a:rPr lang="en-US" b="1" dirty="0" err="1" smtClean="0">
                <a:solidFill>
                  <a:srgbClr val="FF0000"/>
                </a:solidFill>
                <a:sym typeface="Wingdings" pitchFamily="2" charset="2"/>
              </a:rPr>
              <a:t>sendiri</a:t>
            </a:r>
            <a:r>
              <a:rPr lang="en-US" b="1" dirty="0" smtClean="0">
                <a:solidFill>
                  <a:srgbClr val="FF0000"/>
                </a:solidFill>
                <a:sym typeface="Wingdings" pitchFamily="2" charset="2"/>
              </a:rPr>
              <a:t>, </a:t>
            </a:r>
            <a:r>
              <a:rPr lang="en-US" b="1" dirty="0" err="1" smtClean="0">
                <a:solidFill>
                  <a:srgbClr val="FF0000"/>
                </a:solidFill>
                <a:sym typeface="Wingdings" pitchFamily="2" charset="2"/>
              </a:rPr>
              <a:t>sertakan</a:t>
            </a:r>
            <a:r>
              <a:rPr lang="en-US" b="1" dirty="0" smtClean="0">
                <a:solidFill>
                  <a:srgbClr val="FF0000"/>
                </a:solidFill>
                <a:sym typeface="Wingdings" pitchFamily="2" charset="2"/>
              </a:rPr>
              <a:t> </a:t>
            </a:r>
            <a:r>
              <a:rPr lang="en-US" b="1" dirty="0" err="1" smtClean="0">
                <a:solidFill>
                  <a:srgbClr val="FF0000"/>
                </a:solidFill>
                <a:sym typeface="Wingdings" pitchFamily="2" charset="2"/>
              </a:rPr>
              <a:t>orang</a:t>
            </a:r>
            <a:r>
              <a:rPr lang="en-US" b="1" dirty="0" smtClean="0">
                <a:solidFill>
                  <a:srgbClr val="FF0000"/>
                </a:solidFill>
                <a:sym typeface="Wingdings" pitchFamily="2" charset="2"/>
              </a:rPr>
              <a:t> lain </a:t>
            </a:r>
            <a:r>
              <a:rPr lang="en-US" b="1" dirty="0" err="1" smtClean="0">
                <a:solidFill>
                  <a:srgbClr val="FF0000"/>
                </a:solidFill>
                <a:sym typeface="Wingdings" pitchFamily="2" charset="2"/>
              </a:rPr>
              <a:t>dalam</a:t>
            </a:r>
            <a:r>
              <a:rPr lang="en-US" b="1" dirty="0" smtClean="0">
                <a:solidFill>
                  <a:srgbClr val="FF0000"/>
                </a:solidFill>
                <a:sym typeface="Wingdings" pitchFamily="2" charset="2"/>
              </a:rPr>
              <a:t>  </a:t>
            </a:r>
            <a:r>
              <a:rPr lang="en-US" b="1" dirty="0" err="1" smtClean="0">
                <a:solidFill>
                  <a:srgbClr val="FF0000"/>
                </a:solidFill>
                <a:sym typeface="Wingdings" pitchFamily="2" charset="2"/>
              </a:rPr>
              <a:t>doa</a:t>
            </a:r>
            <a:r>
              <a:rPr lang="en-US" b="1" dirty="0" smtClean="0">
                <a:solidFill>
                  <a:srgbClr val="FF0000"/>
                </a:solidFill>
                <a:sym typeface="Wingdings" pitchFamily="2" charset="2"/>
              </a:rPr>
              <a:t> </a:t>
            </a:r>
            <a:r>
              <a:rPr lang="en-US" b="1" dirty="0" err="1" smtClean="0">
                <a:solidFill>
                  <a:srgbClr val="FF0000"/>
                </a:solidFill>
                <a:sym typeface="Wingdings" pitchFamily="2" charset="2"/>
              </a:rPr>
              <a:t>kita</a:t>
            </a:r>
            <a:r>
              <a:rPr lang="en-US" b="1" dirty="0" smtClean="0">
                <a:solidFill>
                  <a:srgbClr val="FF0000"/>
                </a:solidFill>
                <a:sym typeface="Wingdings" pitchFamily="2" charset="2"/>
              </a:rPr>
              <a:t> </a:t>
            </a:r>
            <a:r>
              <a:rPr lang="en-US" b="1" dirty="0" err="1" smtClean="0">
                <a:solidFill>
                  <a:srgbClr val="FF0000"/>
                </a:solidFill>
                <a:sym typeface="Wingdings" pitchFamily="2" charset="2"/>
              </a:rPr>
              <a:t>atau</a:t>
            </a:r>
            <a:r>
              <a:rPr lang="en-US" b="1" dirty="0" smtClean="0">
                <a:solidFill>
                  <a:srgbClr val="FF0000"/>
                </a:solidFill>
                <a:sym typeface="Wingdings" pitchFamily="2" charset="2"/>
              </a:rPr>
              <a:t> kebaikan </a:t>
            </a:r>
            <a:r>
              <a:rPr lang="en-US" b="1" dirty="0" err="1" smtClean="0">
                <a:solidFill>
                  <a:srgbClr val="FF0000"/>
                </a:solidFill>
                <a:sym typeface="Wingdings" pitchFamily="2" charset="2"/>
              </a:rPr>
              <a:t>ini</a:t>
            </a:r>
            <a:r>
              <a:rPr lang="en-US" b="1" dirty="0" smtClean="0">
                <a:solidFill>
                  <a:srgbClr val="FF0000"/>
                </a:solidFill>
                <a:sym typeface="Wingdings" pitchFamily="2" charset="2"/>
              </a:rPr>
              <a:t>.</a:t>
            </a:r>
          </a:p>
          <a:p>
            <a:pPr>
              <a:buNone/>
            </a:pPr>
            <a:r>
              <a:rPr lang="en-US" b="1" dirty="0">
                <a:solidFill>
                  <a:srgbClr val="FF0000"/>
                </a:solidFill>
                <a:sym typeface="Wingdings" pitchFamily="2" charset="2"/>
              </a:rPr>
              <a:t>	</a:t>
            </a:r>
            <a:r>
              <a:rPr lang="en-US" b="1" dirty="0" err="1" smtClean="0">
                <a:solidFill>
                  <a:srgbClr val="FF0000"/>
                </a:solidFill>
                <a:sym typeface="Wingdings" pitchFamily="2" charset="2"/>
              </a:rPr>
              <a:t>Maka</a:t>
            </a:r>
            <a:r>
              <a:rPr lang="en-US" b="1" dirty="0" smtClean="0">
                <a:solidFill>
                  <a:srgbClr val="FF0000"/>
                </a:solidFill>
                <a:sym typeface="Wingdings" pitchFamily="2" charset="2"/>
              </a:rPr>
              <a:t> </a:t>
            </a:r>
            <a:r>
              <a:rPr lang="en-US" b="1" dirty="0" err="1" smtClean="0">
                <a:solidFill>
                  <a:srgbClr val="FF0000"/>
                </a:solidFill>
                <a:sym typeface="Wingdings" pitchFamily="2" charset="2"/>
              </a:rPr>
              <a:t>di</a:t>
            </a:r>
            <a:r>
              <a:rPr lang="en-US" b="1" dirty="0" smtClean="0">
                <a:solidFill>
                  <a:srgbClr val="FF0000"/>
                </a:solidFill>
                <a:sym typeface="Wingdings" pitchFamily="2" charset="2"/>
              </a:rPr>
              <a:t> </a:t>
            </a:r>
            <a:r>
              <a:rPr lang="en-US" b="1" dirty="0" err="1" smtClean="0">
                <a:solidFill>
                  <a:srgbClr val="FF0000"/>
                </a:solidFill>
                <a:sym typeface="Wingdings" pitchFamily="2" charset="2"/>
              </a:rPr>
              <a:t>qur’an</a:t>
            </a:r>
            <a:r>
              <a:rPr lang="en-US" b="1" dirty="0" smtClean="0">
                <a:solidFill>
                  <a:srgbClr val="FF0000"/>
                </a:solidFill>
                <a:sym typeface="Wingdings" pitchFamily="2" charset="2"/>
              </a:rPr>
              <a:t> </a:t>
            </a:r>
            <a:r>
              <a:rPr lang="en-US" b="1" dirty="0" err="1" smtClean="0">
                <a:solidFill>
                  <a:srgbClr val="FF0000"/>
                </a:solidFill>
                <a:sym typeface="Wingdings" pitchFamily="2" charset="2"/>
              </a:rPr>
              <a:t>atau</a:t>
            </a:r>
            <a:r>
              <a:rPr lang="en-US" b="1" dirty="0" smtClean="0">
                <a:solidFill>
                  <a:srgbClr val="FF0000"/>
                </a:solidFill>
                <a:sym typeface="Wingdings" pitchFamily="2" charset="2"/>
              </a:rPr>
              <a:t> </a:t>
            </a:r>
            <a:r>
              <a:rPr lang="en-US" b="1" dirty="0" err="1" smtClean="0">
                <a:solidFill>
                  <a:srgbClr val="FF0000"/>
                </a:solidFill>
                <a:sym typeface="Wingdings" pitchFamily="2" charset="2"/>
              </a:rPr>
              <a:t>di</a:t>
            </a:r>
            <a:r>
              <a:rPr lang="en-US" b="1" dirty="0" smtClean="0">
                <a:solidFill>
                  <a:srgbClr val="FF0000"/>
                </a:solidFill>
                <a:sym typeface="Wingdings" pitchFamily="2" charset="2"/>
              </a:rPr>
              <a:t> </a:t>
            </a:r>
            <a:r>
              <a:rPr lang="en-US" b="1" dirty="0" err="1" smtClean="0">
                <a:solidFill>
                  <a:srgbClr val="FF0000"/>
                </a:solidFill>
                <a:sym typeface="Wingdings" pitchFamily="2" charset="2"/>
              </a:rPr>
              <a:t>hadits</a:t>
            </a:r>
            <a:r>
              <a:rPr lang="en-US" b="1" dirty="0" smtClean="0">
                <a:solidFill>
                  <a:srgbClr val="FF0000"/>
                </a:solidFill>
                <a:sym typeface="Wingdings" pitchFamily="2" charset="2"/>
              </a:rPr>
              <a:t> </a:t>
            </a:r>
            <a:r>
              <a:rPr lang="en-US" b="1" dirty="0" err="1" smtClean="0">
                <a:solidFill>
                  <a:srgbClr val="FF0000"/>
                </a:solidFill>
                <a:sym typeface="Wingdings" pitchFamily="2" charset="2"/>
              </a:rPr>
              <a:t>umumnya</a:t>
            </a:r>
            <a:r>
              <a:rPr lang="en-US" b="1" dirty="0" smtClean="0">
                <a:solidFill>
                  <a:srgbClr val="FF0000"/>
                </a:solidFill>
                <a:sym typeface="Wingdings" pitchFamily="2" charset="2"/>
              </a:rPr>
              <a:t> </a:t>
            </a:r>
            <a:r>
              <a:rPr lang="en-US" b="1" dirty="0" err="1" smtClean="0">
                <a:solidFill>
                  <a:srgbClr val="FF0000"/>
                </a:solidFill>
                <a:sym typeface="Wingdings" pitchFamily="2" charset="2"/>
              </a:rPr>
              <a:t>doa</a:t>
            </a:r>
            <a:r>
              <a:rPr lang="en-US" b="1" dirty="0" smtClean="0">
                <a:solidFill>
                  <a:srgbClr val="FF0000"/>
                </a:solidFill>
                <a:sym typeface="Wingdings" pitchFamily="2" charset="2"/>
              </a:rPr>
              <a:t> </a:t>
            </a:r>
            <a:r>
              <a:rPr lang="en-US" b="1" dirty="0" err="1" smtClean="0">
                <a:solidFill>
                  <a:srgbClr val="FF0000"/>
                </a:solidFill>
                <a:sym typeface="Wingdings" pitchFamily="2" charset="2"/>
              </a:rPr>
              <a:t>menggunakan</a:t>
            </a:r>
            <a:r>
              <a:rPr lang="en-US" b="1" dirty="0" smtClean="0">
                <a:solidFill>
                  <a:srgbClr val="FF0000"/>
                </a:solidFill>
                <a:sym typeface="Wingdings" pitchFamily="2" charset="2"/>
              </a:rPr>
              <a:t> </a:t>
            </a:r>
            <a:r>
              <a:rPr lang="en-US" b="1" dirty="0" err="1" smtClean="0">
                <a:solidFill>
                  <a:srgbClr val="FF0000"/>
                </a:solidFill>
                <a:sym typeface="Wingdings" pitchFamily="2" charset="2"/>
              </a:rPr>
              <a:t>kata</a:t>
            </a:r>
            <a:r>
              <a:rPr lang="en-US" b="1" dirty="0" smtClean="0">
                <a:solidFill>
                  <a:srgbClr val="FF0000"/>
                </a:solidFill>
                <a:sym typeface="Wingdings" pitchFamily="2" charset="2"/>
              </a:rPr>
              <a:t> </a:t>
            </a:r>
            <a:r>
              <a:rPr lang="en-US" b="1" dirty="0" err="1" smtClean="0">
                <a:solidFill>
                  <a:srgbClr val="FF0000"/>
                </a:solidFill>
                <a:sym typeface="Wingdings" pitchFamily="2" charset="2"/>
              </a:rPr>
              <a:t>ganti</a:t>
            </a:r>
            <a:r>
              <a:rPr lang="en-US" b="1" dirty="0" smtClean="0">
                <a:solidFill>
                  <a:srgbClr val="FF0000"/>
                </a:solidFill>
                <a:sym typeface="Wingdings" pitchFamily="2" charset="2"/>
              </a:rPr>
              <a:t> </a:t>
            </a:r>
            <a:r>
              <a:rPr lang="en-US" b="1" dirty="0" err="1" smtClean="0">
                <a:solidFill>
                  <a:srgbClr val="FF0000"/>
                </a:solidFill>
                <a:sym typeface="Wingdings" pitchFamily="2" charset="2"/>
              </a:rPr>
              <a:t>jamak</a:t>
            </a:r>
            <a:r>
              <a:rPr lang="en-US" b="1" dirty="0" smtClean="0">
                <a:solidFill>
                  <a:srgbClr val="FF0000"/>
                </a:solidFill>
                <a:sym typeface="Wingdings" pitchFamily="2" charset="2"/>
              </a:rPr>
              <a:t> </a:t>
            </a:r>
            <a:r>
              <a:rPr lang="ar-SA" b="1" dirty="0" smtClean="0">
                <a:solidFill>
                  <a:srgbClr val="FF0000"/>
                </a:solidFill>
                <a:sym typeface="Wingdings" pitchFamily="2" charset="2"/>
              </a:rPr>
              <a:t>نحن</a:t>
            </a:r>
            <a:r>
              <a:rPr lang="en-US" b="1" dirty="0" smtClean="0">
                <a:solidFill>
                  <a:srgbClr val="FF0000"/>
                </a:solidFill>
                <a:sym typeface="Wingdings" pitchFamily="2" charset="2"/>
              </a:rPr>
              <a:t>. </a:t>
            </a:r>
          </a:p>
          <a:p>
            <a:pPr>
              <a:buNone/>
            </a:pPr>
            <a:r>
              <a:rPr lang="en-US" b="1" dirty="0">
                <a:solidFill>
                  <a:srgbClr val="FF0000"/>
                </a:solidFill>
                <a:sym typeface="Wingdings" pitchFamily="2" charset="2"/>
              </a:rPr>
              <a:t>	</a:t>
            </a:r>
            <a:r>
              <a:rPr lang="en-US" b="1" dirty="0" smtClean="0">
                <a:sym typeface="Wingdings" pitchFamily="2" charset="2"/>
              </a:rPr>
              <a:t>Yang </a:t>
            </a:r>
            <a:r>
              <a:rPr lang="en-US" b="1" dirty="0" err="1" smtClean="0">
                <a:sym typeface="Wingdings" pitchFamily="2" charset="2"/>
              </a:rPr>
              <a:t>diminta</a:t>
            </a:r>
            <a:r>
              <a:rPr lang="en-US" b="1" dirty="0" smtClean="0">
                <a:sym typeface="Wingdings" pitchFamily="2" charset="2"/>
              </a:rPr>
              <a:t> </a:t>
            </a:r>
            <a:r>
              <a:rPr lang="en-US" b="1" dirty="0" err="1" smtClean="0">
                <a:sym typeface="Wingdings" pitchFamily="2" charset="2"/>
              </a:rPr>
              <a:t>pada</a:t>
            </a:r>
            <a:r>
              <a:rPr lang="en-US" b="1" dirty="0" smtClean="0">
                <a:sym typeface="Wingdings" pitchFamily="2" charset="2"/>
              </a:rPr>
              <a:t> </a:t>
            </a:r>
            <a:r>
              <a:rPr lang="en-US" b="1" dirty="0" err="1" smtClean="0">
                <a:sym typeface="Wingdings" pitchFamily="2" charset="2"/>
              </a:rPr>
              <a:t>saat</a:t>
            </a:r>
            <a:r>
              <a:rPr lang="en-US" b="1" dirty="0" smtClean="0">
                <a:sym typeface="Wingdings" pitchFamily="2" charset="2"/>
              </a:rPr>
              <a:t> </a:t>
            </a:r>
            <a:r>
              <a:rPr lang="en-US" b="1" dirty="0" err="1" smtClean="0">
                <a:sym typeface="Wingdings" pitchFamily="2" charset="2"/>
              </a:rPr>
              <a:t>tarhib</a:t>
            </a:r>
            <a:r>
              <a:rPr lang="en-US" b="1" dirty="0" smtClean="0">
                <a:sym typeface="Wingdings" pitchFamily="2" charset="2"/>
              </a:rPr>
              <a:t> </a:t>
            </a:r>
            <a:r>
              <a:rPr lang="en-US" b="1" dirty="0" err="1" smtClean="0">
                <a:sym typeface="Wingdings" pitchFamily="2" charset="2"/>
              </a:rPr>
              <a:t>adalah</a:t>
            </a:r>
            <a:r>
              <a:rPr lang="en-US" b="1" dirty="0" smtClean="0">
                <a:sym typeface="Wingdings" pitchFamily="2" charset="2"/>
              </a:rPr>
              <a:t>:</a:t>
            </a:r>
          </a:p>
          <a:p>
            <a:pPr>
              <a:buNone/>
            </a:pPr>
            <a:r>
              <a:rPr lang="en-US" b="1" dirty="0">
                <a:sym typeface="Wingdings" pitchFamily="2" charset="2"/>
              </a:rPr>
              <a:t>	</a:t>
            </a:r>
            <a:r>
              <a:rPr lang="ar-SA" b="1" dirty="0" smtClean="0">
                <a:solidFill>
                  <a:srgbClr val="FF0000"/>
                </a:solidFill>
              </a:rPr>
              <a:t> باليمن </a:t>
            </a:r>
            <a:r>
              <a:rPr lang="en-US" b="1" dirty="0" smtClean="0">
                <a:solidFill>
                  <a:srgbClr val="FF0000"/>
                </a:solidFill>
              </a:rPr>
              <a:t>= </a:t>
            </a:r>
            <a:r>
              <a:rPr lang="en-US" b="1" dirty="0" err="1" smtClean="0">
                <a:solidFill>
                  <a:srgbClr val="FF0000"/>
                </a:solidFill>
              </a:rPr>
              <a:t>ketenteraman</a:t>
            </a:r>
            <a:r>
              <a:rPr lang="en-US" b="1" dirty="0" smtClean="0">
                <a:solidFill>
                  <a:srgbClr val="FF0000"/>
                </a:solidFill>
              </a:rPr>
              <a:t> / </a:t>
            </a:r>
            <a:r>
              <a:rPr lang="en-US" b="1" dirty="0" err="1" smtClean="0">
                <a:solidFill>
                  <a:srgbClr val="FF0000"/>
                </a:solidFill>
              </a:rPr>
              <a:t>ketenangan</a:t>
            </a:r>
            <a:r>
              <a:rPr lang="en-US" b="1" dirty="0" smtClean="0">
                <a:solidFill>
                  <a:srgbClr val="FF0000"/>
                </a:solidFill>
              </a:rPr>
              <a:t> </a:t>
            </a:r>
            <a:r>
              <a:rPr lang="en-US" b="1" dirty="0" err="1" smtClean="0">
                <a:solidFill>
                  <a:srgbClr val="FF0000"/>
                </a:solidFill>
              </a:rPr>
              <a:t>karena</a:t>
            </a:r>
            <a:r>
              <a:rPr lang="en-US" b="1" dirty="0" smtClean="0">
                <a:solidFill>
                  <a:srgbClr val="FF0000"/>
                </a:solidFill>
              </a:rPr>
              <a:t> </a:t>
            </a:r>
            <a:r>
              <a:rPr lang="en-US" b="1" dirty="0" err="1" smtClean="0">
                <a:solidFill>
                  <a:srgbClr val="FF0000"/>
                </a:solidFill>
              </a:rPr>
              <a:t>boleh</a:t>
            </a:r>
            <a:r>
              <a:rPr lang="en-US" b="1" dirty="0" smtClean="0">
                <a:solidFill>
                  <a:srgbClr val="FF0000"/>
                </a:solidFill>
              </a:rPr>
              <a:t> </a:t>
            </a:r>
            <a:r>
              <a:rPr lang="en-US" b="1" dirty="0" err="1" smtClean="0">
                <a:solidFill>
                  <a:srgbClr val="FF0000"/>
                </a:solidFill>
              </a:rPr>
              <a:t>jadi</a:t>
            </a:r>
            <a:r>
              <a:rPr lang="en-US" b="1" dirty="0" smtClean="0">
                <a:solidFill>
                  <a:srgbClr val="FF0000"/>
                </a:solidFill>
              </a:rPr>
              <a:t> </a:t>
            </a:r>
            <a:r>
              <a:rPr lang="en-US" b="1" dirty="0" err="1" smtClean="0">
                <a:solidFill>
                  <a:srgbClr val="FF0000"/>
                </a:solidFill>
              </a:rPr>
              <a:t>ada</a:t>
            </a:r>
            <a:r>
              <a:rPr lang="en-US" b="1" dirty="0" smtClean="0">
                <a:solidFill>
                  <a:srgbClr val="FF0000"/>
                </a:solidFill>
              </a:rPr>
              <a:t> </a:t>
            </a:r>
            <a:r>
              <a:rPr lang="en-US" b="1" dirty="0" err="1" smtClean="0">
                <a:solidFill>
                  <a:srgbClr val="FF0000"/>
                </a:solidFill>
              </a:rPr>
              <a:t>orang</a:t>
            </a:r>
            <a:r>
              <a:rPr lang="en-US" b="1" dirty="0" smtClean="0">
                <a:solidFill>
                  <a:srgbClr val="FF0000"/>
                </a:solidFill>
              </a:rPr>
              <a:t> </a:t>
            </a:r>
            <a:r>
              <a:rPr lang="en-US" b="1" dirty="0" err="1" smtClean="0">
                <a:solidFill>
                  <a:srgbClr val="FF0000"/>
                </a:solidFill>
              </a:rPr>
              <a:t>yg</a:t>
            </a:r>
            <a:r>
              <a:rPr lang="en-US" b="1" dirty="0" smtClean="0">
                <a:solidFill>
                  <a:srgbClr val="FF0000"/>
                </a:solidFill>
              </a:rPr>
              <a:t> </a:t>
            </a:r>
            <a:r>
              <a:rPr lang="en-US" b="1" dirty="0" err="1" smtClean="0">
                <a:solidFill>
                  <a:srgbClr val="FF0000"/>
                </a:solidFill>
              </a:rPr>
              <a:t>tidak</a:t>
            </a:r>
            <a:r>
              <a:rPr lang="en-US" b="1" dirty="0" smtClean="0">
                <a:solidFill>
                  <a:srgbClr val="FF0000"/>
                </a:solidFill>
              </a:rPr>
              <a:t> </a:t>
            </a:r>
            <a:r>
              <a:rPr lang="en-US" b="1" dirty="0" err="1" smtClean="0">
                <a:solidFill>
                  <a:srgbClr val="FF0000"/>
                </a:solidFill>
              </a:rPr>
              <a:t>tenang</a:t>
            </a:r>
            <a:r>
              <a:rPr lang="en-US" b="1" dirty="0" smtClean="0">
                <a:solidFill>
                  <a:srgbClr val="FF0000"/>
                </a:solidFill>
              </a:rPr>
              <a:t> </a:t>
            </a:r>
            <a:r>
              <a:rPr lang="en-US" b="1" dirty="0" err="1" smtClean="0">
                <a:solidFill>
                  <a:srgbClr val="FF0000"/>
                </a:solidFill>
              </a:rPr>
              <a:t>saat</a:t>
            </a:r>
            <a:r>
              <a:rPr lang="en-US" b="1" dirty="0" smtClean="0">
                <a:solidFill>
                  <a:srgbClr val="FF0000"/>
                </a:solidFill>
              </a:rPr>
              <a:t> </a:t>
            </a:r>
            <a:r>
              <a:rPr lang="en-US" b="1" dirty="0" err="1" smtClean="0">
                <a:solidFill>
                  <a:srgbClr val="FF0000"/>
                </a:solidFill>
              </a:rPr>
              <a:t>ramadhan</a:t>
            </a:r>
            <a:r>
              <a:rPr lang="en-US" b="1" dirty="0" smtClean="0">
                <a:solidFill>
                  <a:srgbClr val="FF0000"/>
                </a:solidFill>
              </a:rPr>
              <a:t> </a:t>
            </a:r>
            <a:r>
              <a:rPr lang="en-US" b="1" dirty="0" err="1" smtClean="0">
                <a:solidFill>
                  <a:srgbClr val="FF0000"/>
                </a:solidFill>
              </a:rPr>
              <a:t>akan</a:t>
            </a:r>
            <a:r>
              <a:rPr lang="en-US" b="1" dirty="0" smtClean="0">
                <a:solidFill>
                  <a:srgbClr val="FF0000"/>
                </a:solidFill>
              </a:rPr>
              <a:t> </a:t>
            </a:r>
            <a:r>
              <a:rPr lang="en-US" b="1" dirty="0" err="1" smtClean="0">
                <a:solidFill>
                  <a:srgbClr val="FF0000"/>
                </a:solidFill>
              </a:rPr>
              <a:t>tiba</a:t>
            </a:r>
            <a:r>
              <a:rPr lang="en-US" b="1" dirty="0" smtClean="0">
                <a:solidFill>
                  <a:srgbClr val="FF0000"/>
                </a:solidFill>
              </a:rPr>
              <a:t> (</a:t>
            </a:r>
            <a:r>
              <a:rPr lang="en-US" b="1" dirty="0" err="1" smtClean="0">
                <a:solidFill>
                  <a:srgbClr val="FF0000"/>
                </a:solidFill>
              </a:rPr>
              <a:t>misal</a:t>
            </a:r>
            <a:r>
              <a:rPr lang="en-US" b="1" dirty="0" smtClean="0">
                <a:solidFill>
                  <a:srgbClr val="FF0000"/>
                </a:solidFill>
              </a:rPr>
              <a:t> motif </a:t>
            </a:r>
            <a:r>
              <a:rPr lang="en-US" b="1" dirty="0" err="1" smtClean="0">
                <a:solidFill>
                  <a:srgbClr val="FF0000"/>
                </a:solidFill>
              </a:rPr>
              <a:t>ekonomi</a:t>
            </a:r>
            <a:r>
              <a:rPr lang="en-US" b="1" dirty="0" smtClean="0">
                <a:solidFill>
                  <a:srgbClr val="FF0000"/>
                </a:solidFill>
              </a:rPr>
              <a:t>, </a:t>
            </a:r>
            <a:r>
              <a:rPr lang="en-US" b="1" dirty="0" err="1" smtClean="0">
                <a:solidFill>
                  <a:srgbClr val="FF0000"/>
                </a:solidFill>
              </a:rPr>
              <a:t>atau</a:t>
            </a:r>
            <a:r>
              <a:rPr lang="en-US" b="1" dirty="0" smtClean="0">
                <a:solidFill>
                  <a:srgbClr val="FF0000"/>
                </a:solidFill>
              </a:rPr>
              <a:t> </a:t>
            </a:r>
            <a:r>
              <a:rPr lang="en-US" b="1" dirty="0" err="1" smtClean="0">
                <a:solidFill>
                  <a:srgbClr val="FF0000"/>
                </a:solidFill>
              </a:rPr>
              <a:t>karena</a:t>
            </a:r>
            <a:r>
              <a:rPr lang="en-US" b="1" dirty="0" smtClean="0">
                <a:solidFill>
                  <a:srgbClr val="FF0000"/>
                </a:solidFill>
              </a:rPr>
              <a:t> </a:t>
            </a:r>
            <a:r>
              <a:rPr lang="en-US" b="1" dirty="0" err="1" smtClean="0">
                <a:solidFill>
                  <a:srgbClr val="FF0000"/>
                </a:solidFill>
              </a:rPr>
              <a:t>psikologis</a:t>
            </a:r>
            <a:r>
              <a:rPr lang="en-US" b="1" dirty="0" smtClean="0">
                <a:solidFill>
                  <a:srgbClr val="FF0000"/>
                </a:solidFill>
              </a:rPr>
              <a:t> </a:t>
            </a:r>
            <a:r>
              <a:rPr lang="en-US" b="1" dirty="0" err="1" smtClean="0">
                <a:solidFill>
                  <a:srgbClr val="FF0000"/>
                </a:solidFill>
              </a:rPr>
              <a:t>karena</a:t>
            </a:r>
            <a:r>
              <a:rPr lang="en-US" b="1" dirty="0" smtClean="0">
                <a:solidFill>
                  <a:srgbClr val="FF0000"/>
                </a:solidFill>
              </a:rPr>
              <a:t> </a:t>
            </a:r>
            <a:r>
              <a:rPr lang="en-US" b="1" dirty="0" err="1" smtClean="0">
                <a:solidFill>
                  <a:srgbClr val="FF0000"/>
                </a:solidFill>
              </a:rPr>
              <a:t>tidak</a:t>
            </a:r>
            <a:r>
              <a:rPr lang="en-US" b="1" dirty="0" smtClean="0">
                <a:solidFill>
                  <a:srgbClr val="FF0000"/>
                </a:solidFill>
              </a:rPr>
              <a:t> </a:t>
            </a:r>
            <a:r>
              <a:rPr lang="en-US" b="1" dirty="0" err="1" smtClean="0">
                <a:solidFill>
                  <a:srgbClr val="FF0000"/>
                </a:solidFill>
              </a:rPr>
              <a:t>biasa</a:t>
            </a:r>
            <a:r>
              <a:rPr lang="en-US" b="1" dirty="0" smtClean="0">
                <a:solidFill>
                  <a:srgbClr val="FF0000"/>
                </a:solidFill>
              </a:rPr>
              <a:t> </a:t>
            </a:r>
            <a:r>
              <a:rPr lang="en-US" b="1" dirty="0" err="1" smtClean="0">
                <a:solidFill>
                  <a:srgbClr val="FF0000"/>
                </a:solidFill>
              </a:rPr>
              <a:t>puasa</a:t>
            </a:r>
            <a:r>
              <a:rPr lang="en-US" b="1" dirty="0" smtClean="0">
                <a:solidFill>
                  <a:srgbClr val="FF0000"/>
                </a:solidFill>
              </a:rPr>
              <a:t>)</a:t>
            </a:r>
          </a:p>
          <a:p>
            <a:pPr>
              <a:buNone/>
            </a:pPr>
            <a:r>
              <a:rPr lang="en-US" b="1" dirty="0">
                <a:solidFill>
                  <a:srgbClr val="FF0000"/>
                </a:solidFill>
              </a:rPr>
              <a:t>	</a:t>
            </a:r>
            <a:r>
              <a:rPr lang="ar-SA" b="1" dirty="0" smtClean="0">
                <a:solidFill>
                  <a:srgbClr val="FF0000"/>
                </a:solidFill>
              </a:rPr>
              <a:t> والإيمان</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kekuatan</a:t>
            </a:r>
            <a:r>
              <a:rPr lang="en-US" b="1" dirty="0" smtClean="0">
                <a:solidFill>
                  <a:srgbClr val="FF0000"/>
                </a:solidFill>
              </a:rPr>
              <a:t> </a:t>
            </a:r>
            <a:r>
              <a:rPr lang="en-US" b="1" dirty="0" err="1" smtClean="0">
                <a:solidFill>
                  <a:srgbClr val="FF0000"/>
                </a:solidFill>
              </a:rPr>
              <a:t>iman</a:t>
            </a:r>
            <a:r>
              <a:rPr lang="en-US" b="1" dirty="0" smtClean="0">
                <a:solidFill>
                  <a:srgbClr val="FF0000"/>
                </a:solidFill>
              </a:rPr>
              <a:t> / spirit </a:t>
            </a:r>
            <a:r>
              <a:rPr lang="en-US" b="1" dirty="0" err="1" smtClean="0">
                <a:solidFill>
                  <a:srgbClr val="FF0000"/>
                </a:solidFill>
              </a:rPr>
              <a:t>ibadah</a:t>
            </a:r>
            <a:r>
              <a:rPr lang="en-US" b="1" dirty="0" smtClean="0">
                <a:solidFill>
                  <a:srgbClr val="FF0000"/>
                </a:solidFill>
              </a:rPr>
              <a:t> / </a:t>
            </a:r>
            <a:r>
              <a:rPr lang="en-US" b="1" dirty="0" err="1" smtClean="0">
                <a:solidFill>
                  <a:srgbClr val="FF0000"/>
                </a:solidFill>
              </a:rPr>
              <a:t>semangat</a:t>
            </a:r>
            <a:r>
              <a:rPr lang="en-US" b="1" dirty="0" smtClean="0">
                <a:solidFill>
                  <a:srgbClr val="FF0000"/>
                </a:solidFill>
              </a:rPr>
              <a:t> </a:t>
            </a:r>
            <a:r>
              <a:rPr lang="en-US" b="1" dirty="0" err="1" smtClean="0"/>
              <a:t>ada</a:t>
            </a:r>
            <a:r>
              <a:rPr lang="en-US" b="1" dirty="0" smtClean="0"/>
              <a:t> </a:t>
            </a:r>
            <a:r>
              <a:rPr lang="en-US" b="1" dirty="0" err="1" smtClean="0"/>
              <a:t>isyarat</a:t>
            </a:r>
            <a:r>
              <a:rPr lang="en-US" b="1" dirty="0" smtClean="0"/>
              <a:t> </a:t>
            </a:r>
            <a:r>
              <a:rPr lang="en-US" b="1" dirty="0" err="1" smtClean="0"/>
              <a:t>bahwa</a:t>
            </a:r>
            <a:r>
              <a:rPr lang="en-US" b="1" dirty="0" smtClean="0"/>
              <a:t> </a:t>
            </a:r>
            <a:r>
              <a:rPr lang="en-US" b="1" dirty="0" err="1" smtClean="0"/>
              <a:t>seakan-akan</a:t>
            </a:r>
            <a:r>
              <a:rPr lang="en-US" b="1" dirty="0" smtClean="0"/>
              <a:t> </a:t>
            </a:r>
            <a:r>
              <a:rPr lang="en-US" b="1" dirty="0" err="1" smtClean="0"/>
              <a:t>saat</a:t>
            </a:r>
            <a:r>
              <a:rPr lang="en-US" b="1" dirty="0" smtClean="0"/>
              <a:t> </a:t>
            </a:r>
            <a:r>
              <a:rPr lang="en-US" b="1" dirty="0" err="1" smtClean="0"/>
              <a:t>ramadhan</a:t>
            </a:r>
            <a:r>
              <a:rPr lang="en-US" b="1" dirty="0" smtClean="0"/>
              <a:t> </a:t>
            </a:r>
            <a:r>
              <a:rPr lang="en-US" b="1" dirty="0" err="1" smtClean="0"/>
              <a:t>akan</a:t>
            </a:r>
            <a:r>
              <a:rPr lang="en-US" b="1" dirty="0" smtClean="0"/>
              <a:t> </a:t>
            </a:r>
            <a:r>
              <a:rPr lang="en-US" b="1" dirty="0" err="1" smtClean="0"/>
              <a:t>tiba</a:t>
            </a:r>
            <a:r>
              <a:rPr lang="en-US" b="1" dirty="0" smtClean="0"/>
              <a:t> </a:t>
            </a:r>
            <a:r>
              <a:rPr lang="en-US" b="1" dirty="0" err="1" smtClean="0"/>
              <a:t>umat</a:t>
            </a:r>
            <a:r>
              <a:rPr lang="en-US" b="1" dirty="0" smtClean="0"/>
              <a:t> </a:t>
            </a:r>
            <a:r>
              <a:rPr lang="en-US" b="1" dirty="0" err="1" smtClean="0"/>
              <a:t>muslim</a:t>
            </a:r>
            <a:r>
              <a:rPr lang="en-US" b="1" dirty="0" smtClean="0"/>
              <a:t> </a:t>
            </a:r>
            <a:r>
              <a:rPr lang="en-US" b="1" dirty="0" err="1" smtClean="0"/>
              <a:t>cenderung</a:t>
            </a:r>
            <a:r>
              <a:rPr lang="en-US" b="1" dirty="0" smtClean="0"/>
              <a:t> </a:t>
            </a:r>
            <a:r>
              <a:rPr lang="en-US" b="1" dirty="0" err="1" smtClean="0"/>
              <a:t>menurun</a:t>
            </a:r>
            <a:r>
              <a:rPr lang="en-US" b="1" dirty="0" smtClean="0"/>
              <a:t> </a:t>
            </a:r>
            <a:r>
              <a:rPr lang="en-US" b="1" dirty="0" err="1" smtClean="0"/>
              <a:t>semangatnya</a:t>
            </a:r>
            <a:r>
              <a:rPr lang="en-US" b="1" dirty="0" smtClean="0"/>
              <a:t>.</a:t>
            </a:r>
            <a:endParaRPr lang="en-US" b="1" dirty="0" smtClean="0">
              <a:solidFill>
                <a:srgbClr val="FF0000"/>
              </a:solidFill>
            </a:endParaRPr>
          </a:p>
          <a:p>
            <a:pPr>
              <a:buNone/>
            </a:pPr>
            <a:r>
              <a:rPr lang="en-US" b="1" dirty="0">
                <a:solidFill>
                  <a:srgbClr val="FF0000"/>
                </a:solidFill>
                <a:sym typeface="Wingdings" pitchFamily="2" charset="2"/>
              </a:rPr>
              <a:t>	</a:t>
            </a:r>
            <a:endParaRPr lang="en-US" b="1" dirty="0" smtClean="0">
              <a:sym typeface="Wingdings" pitchFamily="2" charset="2"/>
            </a:endParaRPr>
          </a:p>
          <a:p>
            <a:pPr>
              <a:buNone/>
            </a:pPr>
            <a:r>
              <a:rPr lang="en-US" b="1" dirty="0">
                <a:sym typeface="Wingdings" pitchFamily="2" charset="2"/>
              </a:rPr>
              <a:t>	</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BERGEMBIRA DENGAN RAMADHAN</a:t>
            </a:r>
          </a:p>
        </p:txBody>
      </p:sp>
      <p:sp>
        <p:nvSpPr>
          <p:cNvPr id="3" name="Content Placeholder 2"/>
          <p:cNvSpPr>
            <a:spLocks noGrp="1"/>
          </p:cNvSpPr>
          <p:nvPr>
            <p:ph idx="1"/>
          </p:nvPr>
        </p:nvSpPr>
        <p:spPr/>
        <p:txBody>
          <a:bodyPr>
            <a:normAutofit fontScale="77500" lnSpcReduction="20000"/>
          </a:bodyPr>
          <a:lstStyle/>
          <a:p>
            <a:r>
              <a:rPr lang="en-US" dirty="0" smtClean="0"/>
              <a:t>HADITS DHAIF – </a:t>
            </a:r>
            <a:r>
              <a:rPr lang="ar-SA" dirty="0" smtClean="0"/>
              <a:t>موضوع</a:t>
            </a:r>
            <a:r>
              <a:rPr lang="en-US" dirty="0" smtClean="0"/>
              <a:t> / </a:t>
            </a:r>
            <a:r>
              <a:rPr lang="ar-SA" dirty="0" smtClean="0"/>
              <a:t>لا اصل له</a:t>
            </a:r>
            <a:endParaRPr lang="en-US" dirty="0" smtClean="0"/>
          </a:p>
          <a:p>
            <a:pPr marL="0" indent="0">
              <a:buNone/>
            </a:pPr>
            <a:r>
              <a:rPr lang="en-US" dirty="0" smtClean="0"/>
              <a:t>   </a:t>
            </a:r>
            <a:r>
              <a:rPr lang="ar-SA" dirty="0"/>
              <a:t>مَنْ فَرِحَ بِدُخُولِ رَمَضَانَ حَرَّمَ اللهُ جَسَدَهُ عَلىَ النِّيْرَانِ</a:t>
            </a:r>
            <a:br>
              <a:rPr lang="ar-SA" dirty="0"/>
            </a:br>
            <a:r>
              <a:rPr lang="en-US" dirty="0" smtClean="0"/>
              <a:t> </a:t>
            </a:r>
            <a:r>
              <a:rPr lang="en-US" dirty="0" err="1"/>
              <a:t>hadits</a:t>
            </a:r>
            <a:r>
              <a:rPr lang="en-US" dirty="0"/>
              <a:t> di </a:t>
            </a:r>
            <a:r>
              <a:rPr lang="en-US" dirty="0" err="1"/>
              <a:t>atas</a:t>
            </a:r>
            <a:r>
              <a:rPr lang="en-US" dirty="0"/>
              <a:t> </a:t>
            </a:r>
            <a:r>
              <a:rPr lang="en-US" dirty="0" err="1"/>
              <a:t>dalam</a:t>
            </a:r>
            <a:r>
              <a:rPr lang="en-US" dirty="0"/>
              <a:t> </a:t>
            </a:r>
            <a:r>
              <a:rPr lang="en-US" dirty="0" err="1"/>
              <a:t>kitab</a:t>
            </a:r>
            <a:r>
              <a:rPr lang="en-US" dirty="0"/>
              <a:t> </a:t>
            </a:r>
            <a:r>
              <a:rPr lang="en-US" i="1" dirty="0" err="1"/>
              <a:t>Durrah</a:t>
            </a:r>
            <a:r>
              <a:rPr lang="en-US" i="1" dirty="0"/>
              <a:t> al-</a:t>
            </a:r>
            <a:r>
              <a:rPr lang="en-US" i="1" dirty="0" err="1"/>
              <a:t>Nashihin</a:t>
            </a:r>
            <a:r>
              <a:rPr lang="en-US" dirty="0"/>
              <a:t>  </a:t>
            </a:r>
            <a:r>
              <a:rPr lang="en-US" dirty="0" err="1"/>
              <a:t>itupun</a:t>
            </a:r>
            <a:r>
              <a:rPr lang="en-US" dirty="0"/>
              <a:t> </a:t>
            </a:r>
            <a:r>
              <a:rPr lang="en-US" dirty="0" err="1"/>
              <a:t>tidak</a:t>
            </a:r>
            <a:r>
              <a:rPr lang="en-US" dirty="0"/>
              <a:t> </a:t>
            </a:r>
            <a:r>
              <a:rPr lang="en-US" dirty="0" err="1"/>
              <a:t>disertai</a:t>
            </a:r>
            <a:r>
              <a:rPr lang="en-US" dirty="0"/>
              <a:t> </a:t>
            </a:r>
            <a:r>
              <a:rPr lang="en-US" dirty="0" err="1"/>
              <a:t>sanad</a:t>
            </a:r>
            <a:r>
              <a:rPr lang="en-US" dirty="0"/>
              <a:t> </a:t>
            </a:r>
            <a:r>
              <a:rPr lang="en-US" dirty="0" err="1"/>
              <a:t>hanya</a:t>
            </a:r>
            <a:r>
              <a:rPr lang="en-US" dirty="0"/>
              <a:t> </a:t>
            </a:r>
            <a:r>
              <a:rPr lang="en-US" dirty="0" err="1"/>
              <a:t>menyandarkan</a:t>
            </a:r>
            <a:r>
              <a:rPr lang="en-US" dirty="0"/>
              <a:t> </a:t>
            </a:r>
            <a:r>
              <a:rPr lang="en-US" dirty="0" err="1"/>
              <a:t>riwayat</a:t>
            </a:r>
            <a:r>
              <a:rPr lang="en-US" dirty="0"/>
              <a:t> </a:t>
            </a:r>
            <a:r>
              <a:rPr lang="en-US" dirty="0" err="1"/>
              <a:t>tersebut</a:t>
            </a:r>
            <a:r>
              <a:rPr lang="en-US" dirty="0"/>
              <a:t> </a:t>
            </a:r>
            <a:r>
              <a:rPr lang="en-US" dirty="0" err="1"/>
              <a:t>pada</a:t>
            </a:r>
            <a:r>
              <a:rPr lang="en-US" dirty="0"/>
              <a:t> </a:t>
            </a:r>
            <a:r>
              <a:rPr lang="en-US" dirty="0" err="1"/>
              <a:t>Rasulullah</a:t>
            </a:r>
            <a:r>
              <a:rPr lang="en-US" dirty="0"/>
              <a:t>. </a:t>
            </a:r>
            <a:r>
              <a:rPr lang="en-US" dirty="0" err="1"/>
              <a:t>Kitab</a:t>
            </a:r>
            <a:r>
              <a:rPr lang="en-US" dirty="0"/>
              <a:t> </a:t>
            </a:r>
            <a:r>
              <a:rPr lang="en-US" dirty="0" err="1"/>
              <a:t>ini</a:t>
            </a:r>
            <a:r>
              <a:rPr lang="en-US" dirty="0"/>
              <a:t> </a:t>
            </a:r>
            <a:r>
              <a:rPr lang="en-US" dirty="0" err="1"/>
              <a:t>merupakan</a:t>
            </a:r>
            <a:r>
              <a:rPr lang="en-US" dirty="0"/>
              <a:t> </a:t>
            </a:r>
            <a:r>
              <a:rPr lang="en-US" dirty="0" err="1"/>
              <a:t>buah</a:t>
            </a:r>
            <a:r>
              <a:rPr lang="en-US" dirty="0"/>
              <a:t> </a:t>
            </a:r>
            <a:r>
              <a:rPr lang="en-US" dirty="0" err="1"/>
              <a:t>karya</a:t>
            </a:r>
            <a:r>
              <a:rPr lang="en-US" dirty="0"/>
              <a:t> </a:t>
            </a:r>
            <a:r>
              <a:rPr lang="en-US" dirty="0" err="1"/>
              <a:t>Utsman</a:t>
            </a:r>
            <a:r>
              <a:rPr lang="en-US" dirty="0"/>
              <a:t> </a:t>
            </a:r>
            <a:r>
              <a:rPr lang="en-US" dirty="0" err="1"/>
              <a:t>Ibn</a:t>
            </a:r>
            <a:r>
              <a:rPr lang="en-US" dirty="0"/>
              <a:t> </a:t>
            </a:r>
            <a:r>
              <a:rPr lang="en-US" dirty="0" err="1"/>
              <a:t>Hasan</a:t>
            </a:r>
            <a:r>
              <a:rPr lang="en-US" dirty="0"/>
              <a:t> </a:t>
            </a:r>
            <a:r>
              <a:rPr lang="en-US" dirty="0" err="1"/>
              <a:t>ibn</a:t>
            </a:r>
            <a:r>
              <a:rPr lang="en-US" dirty="0"/>
              <a:t> Ahmad </a:t>
            </a:r>
            <a:r>
              <a:rPr lang="en-US" dirty="0" err="1"/>
              <a:t>asy-Syakir</a:t>
            </a:r>
            <a:r>
              <a:rPr lang="en-US" dirty="0"/>
              <a:t> al-</a:t>
            </a:r>
            <a:r>
              <a:rPr lang="en-US" dirty="0" err="1"/>
              <a:t>Khubawi</a:t>
            </a:r>
            <a:r>
              <a:rPr lang="en-US" dirty="0"/>
              <a:t> </a:t>
            </a:r>
            <a:r>
              <a:rPr lang="en-US" dirty="0" err="1"/>
              <a:t>wafat</a:t>
            </a:r>
            <a:r>
              <a:rPr lang="en-US" dirty="0"/>
              <a:t> </a:t>
            </a:r>
            <a:r>
              <a:rPr lang="en-US" dirty="0" err="1"/>
              <a:t>tahun</a:t>
            </a:r>
            <a:r>
              <a:rPr lang="en-US" dirty="0"/>
              <a:t> 1241 H </a:t>
            </a:r>
            <a:r>
              <a:rPr lang="en-US" dirty="0" err="1"/>
              <a:t>atau</a:t>
            </a:r>
            <a:r>
              <a:rPr lang="en-US" dirty="0"/>
              <a:t> </a:t>
            </a:r>
            <a:r>
              <a:rPr lang="en-US" dirty="0" err="1"/>
              <a:t>bertepatan</a:t>
            </a:r>
            <a:r>
              <a:rPr lang="en-US" dirty="0"/>
              <a:t> </a:t>
            </a:r>
            <a:r>
              <a:rPr lang="en-US" dirty="0" err="1"/>
              <a:t>dengan</a:t>
            </a:r>
            <a:r>
              <a:rPr lang="en-US" dirty="0"/>
              <a:t> 1824 M. </a:t>
            </a:r>
            <a:r>
              <a:rPr lang="en-US" b="1" dirty="0"/>
              <a:t>Al-</a:t>
            </a:r>
            <a:r>
              <a:rPr lang="en-US" b="1" dirty="0" err="1"/>
              <a:t>Khubawi</a:t>
            </a:r>
            <a:r>
              <a:rPr lang="en-US" b="1" dirty="0"/>
              <a:t> </a:t>
            </a:r>
            <a:r>
              <a:rPr lang="en-US" b="1" dirty="0" err="1"/>
              <a:t>adalah</a:t>
            </a:r>
            <a:r>
              <a:rPr lang="en-US" b="1" dirty="0"/>
              <a:t> </a:t>
            </a:r>
            <a:r>
              <a:rPr lang="en-US" b="1" dirty="0" err="1"/>
              <a:t>seorang</a:t>
            </a:r>
            <a:r>
              <a:rPr lang="en-US" b="1" dirty="0"/>
              <a:t> </a:t>
            </a:r>
            <a:r>
              <a:rPr lang="en-US" b="1" dirty="0" err="1"/>
              <a:t>penasehat</a:t>
            </a:r>
            <a:r>
              <a:rPr lang="en-US" b="1" dirty="0"/>
              <a:t> </a:t>
            </a:r>
            <a:r>
              <a:rPr lang="en-US" b="1" dirty="0" err="1"/>
              <a:t>dan</a:t>
            </a:r>
            <a:r>
              <a:rPr lang="en-US" b="1" dirty="0"/>
              <a:t> </a:t>
            </a:r>
            <a:r>
              <a:rPr lang="en-US" b="1" dirty="0" err="1"/>
              <a:t>penghikayat</a:t>
            </a:r>
            <a:r>
              <a:rPr lang="en-US" b="1" dirty="0"/>
              <a:t>, </a:t>
            </a:r>
            <a:r>
              <a:rPr lang="en-US" b="1" dirty="0" err="1"/>
              <a:t>bukan</a:t>
            </a:r>
            <a:r>
              <a:rPr lang="en-US" b="1" dirty="0"/>
              <a:t> </a:t>
            </a:r>
            <a:r>
              <a:rPr lang="en-US" b="1" dirty="0" err="1"/>
              <a:t>seorang</a:t>
            </a:r>
            <a:r>
              <a:rPr lang="en-US" b="1" dirty="0"/>
              <a:t> </a:t>
            </a:r>
            <a:r>
              <a:rPr lang="en-US" b="1" dirty="0" err="1"/>
              <a:t>ahli</a:t>
            </a:r>
            <a:r>
              <a:rPr lang="en-US" b="1" dirty="0"/>
              <a:t> </a:t>
            </a:r>
            <a:r>
              <a:rPr lang="en-US" b="1" dirty="0" err="1"/>
              <a:t>hadis</a:t>
            </a:r>
            <a:r>
              <a:rPr lang="en-US" dirty="0"/>
              <a:t>. </a:t>
            </a:r>
            <a:r>
              <a:rPr lang="en-US" dirty="0" err="1"/>
              <a:t>Ia</a:t>
            </a:r>
            <a:r>
              <a:rPr lang="en-US" dirty="0"/>
              <a:t> </a:t>
            </a:r>
            <a:r>
              <a:rPr lang="en-US" dirty="0" err="1"/>
              <a:t>tidak</a:t>
            </a:r>
            <a:r>
              <a:rPr lang="en-US" dirty="0"/>
              <a:t> </a:t>
            </a:r>
            <a:r>
              <a:rPr lang="en-US" dirty="0" err="1"/>
              <a:t>punya</a:t>
            </a:r>
            <a:r>
              <a:rPr lang="en-US" dirty="0"/>
              <a:t> </a:t>
            </a:r>
            <a:r>
              <a:rPr lang="en-US" dirty="0" err="1"/>
              <a:t>karya</a:t>
            </a:r>
            <a:r>
              <a:rPr lang="en-US" dirty="0"/>
              <a:t> lain </a:t>
            </a:r>
            <a:r>
              <a:rPr lang="en-US" dirty="0" err="1"/>
              <a:t>kecuali</a:t>
            </a:r>
            <a:r>
              <a:rPr lang="en-US" dirty="0"/>
              <a:t> </a:t>
            </a:r>
            <a:r>
              <a:rPr lang="en-US" dirty="0" err="1"/>
              <a:t>hanya</a:t>
            </a:r>
            <a:r>
              <a:rPr lang="en-US" dirty="0"/>
              <a:t> </a:t>
            </a:r>
            <a:r>
              <a:rPr lang="en-US" dirty="0" err="1"/>
              <a:t>kitab</a:t>
            </a:r>
            <a:r>
              <a:rPr lang="en-US" dirty="0"/>
              <a:t> </a:t>
            </a:r>
            <a:r>
              <a:rPr lang="en-US" i="1" dirty="0" err="1"/>
              <a:t>Durrah</a:t>
            </a:r>
            <a:r>
              <a:rPr lang="en-US" i="1" dirty="0"/>
              <a:t> al-</a:t>
            </a:r>
            <a:r>
              <a:rPr lang="en-US" i="1" dirty="0" err="1"/>
              <a:t>Nashihin</a:t>
            </a:r>
            <a:r>
              <a:rPr lang="en-US" dirty="0"/>
              <a:t>, </a:t>
            </a:r>
            <a:r>
              <a:rPr lang="en-US" dirty="0" err="1"/>
              <a:t>dan</a:t>
            </a:r>
            <a:r>
              <a:rPr lang="en-US" dirty="0"/>
              <a:t> di </a:t>
            </a:r>
            <a:r>
              <a:rPr lang="en-US" dirty="0" err="1"/>
              <a:t>dalamnya</a:t>
            </a:r>
            <a:r>
              <a:rPr lang="en-US" dirty="0"/>
              <a:t> </a:t>
            </a:r>
            <a:r>
              <a:rPr lang="en-US" dirty="0" err="1"/>
              <a:t>syaikh</a:t>
            </a:r>
            <a:r>
              <a:rPr lang="en-US" dirty="0"/>
              <a:t> al-</a:t>
            </a:r>
            <a:r>
              <a:rPr lang="en-US" dirty="0" err="1"/>
              <a:t>Khubawi</a:t>
            </a:r>
            <a:r>
              <a:rPr lang="en-US" dirty="0"/>
              <a:t> (</a:t>
            </a:r>
            <a:r>
              <a:rPr lang="en-US" dirty="0" err="1"/>
              <a:t>pengarang</a:t>
            </a:r>
            <a:r>
              <a:rPr lang="en-US" dirty="0"/>
              <a:t>) </a:t>
            </a:r>
            <a:r>
              <a:rPr lang="en-US" dirty="0" err="1"/>
              <a:t>mengintruksikan</a:t>
            </a:r>
            <a:r>
              <a:rPr lang="en-US" dirty="0"/>
              <a:t> </a:t>
            </a:r>
            <a:r>
              <a:rPr lang="en-US" dirty="0" err="1"/>
              <a:t>untuk</a:t>
            </a:r>
            <a:r>
              <a:rPr lang="en-US" dirty="0"/>
              <a:t> </a:t>
            </a:r>
            <a:r>
              <a:rPr lang="en-US" dirty="0" err="1"/>
              <a:t>melihat</a:t>
            </a:r>
            <a:r>
              <a:rPr lang="en-US" dirty="0"/>
              <a:t> </a:t>
            </a:r>
            <a:r>
              <a:rPr lang="en-US" i="1" dirty="0" err="1"/>
              <a:t>Kitab</a:t>
            </a:r>
            <a:r>
              <a:rPr lang="en-US" i="1" dirty="0"/>
              <a:t> al-Hayat</a:t>
            </a:r>
            <a:r>
              <a:rPr lang="en-US" dirty="0"/>
              <a:t>.</a:t>
            </a:r>
            <a:r>
              <a:rPr lang="ar-SA" dirty="0"/>
              <a:t/>
            </a:r>
            <a:br>
              <a:rPr lang="ar-SA" dirty="0"/>
            </a:br>
            <a:r>
              <a:rPr lang="en-US" dirty="0"/>
              <a:t/>
            </a:r>
            <a:br>
              <a:rPr lang="en-US" dirty="0"/>
            </a:br>
            <a:endParaRPr lang="en-US" dirty="0"/>
          </a:p>
          <a:p>
            <a:pPr marL="0" indent="0">
              <a:buNone/>
            </a:pPr>
            <a:endParaRPr lang="en-US" dirty="0"/>
          </a:p>
        </p:txBody>
      </p:sp>
    </p:spTree>
    <p:extLst>
      <p:ext uri="{BB962C8B-B14F-4D97-AF65-F5344CB8AC3E}">
        <p14:creationId xmlns:p14="http://schemas.microsoft.com/office/powerpoint/2010/main" val="251092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b="1" dirty="0"/>
              <a:t>يأيها الذين آمنوا كتب عليكم الصيام كما كتب على الذين من قبلكم } [ البقرة : 183 ]</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b="1" dirty="0"/>
              <a:t>2356 - أَخْبَرَنَا عَمْرُو بْنُ عَلِيٍّ عَنْ عَبْدِ الرَّحْمَنِ قَالَ حَدَّثَنَا ثَابِتُ بْنُ قَيْسٍ أَبُو الْغُصْنِ شَيْخٌ مِنْ أَهْلِ الْمَدِينَةِ قَالَ حَدَّثَنِي أَبُو سَعِيدٍ الْمَقْبُرِيُّ قَالَ حَدَّثَنِي </a:t>
            </a:r>
            <a:r>
              <a:rPr lang="ar-SA" b="1" dirty="0">
                <a:solidFill>
                  <a:srgbClr val="FF0000"/>
                </a:solidFill>
              </a:rPr>
              <a:t>أُسَامَةُ بْنُ زَيْدٍ قَالَ</a:t>
            </a:r>
          </a:p>
          <a:p>
            <a:pPr algn="r" rtl="1"/>
            <a:r>
              <a:rPr lang="ar-SA" b="1" dirty="0">
                <a:solidFill>
                  <a:srgbClr val="FF0000"/>
                </a:solidFill>
              </a:rPr>
              <a:t>قُلْتُ يَا رَسُولَ اللَّهِ لَمْ أَرَكَ تَصُومُ شَهْرًا مِنْ الشُّهُورِ مَا تَصُومُ مِنْ شَعْبَانَ قَالَ</a:t>
            </a:r>
            <a:r>
              <a:rPr lang="ar-SA" b="1" dirty="0"/>
              <a:t> ذَلِكَ شَهْرٌ يَغْفُلُ النَّاسُ عَنْهُ بَيْنَ رَجَبٍ وَرَمَضَانَ </a:t>
            </a:r>
            <a:r>
              <a:rPr lang="ar-SA" b="1" dirty="0">
                <a:solidFill>
                  <a:srgbClr val="FF0000"/>
                </a:solidFill>
              </a:rPr>
              <a:t>وَهُوَ شَهْرٌ تُرْفَعُ فِيهِ الْأَعْمَالُ إِلَى رَبِّ الْعَالَمِينَ فَأُحِبُّ أَنْ يُرْفَعَ عَمَلِي وَأَنَا </a:t>
            </a:r>
            <a:r>
              <a:rPr lang="ar-SA" b="1" dirty="0" smtClean="0">
                <a:solidFill>
                  <a:srgbClr val="FF0000"/>
                </a:solidFill>
              </a:rPr>
              <a:t>صَائِمٌ – رواه النسائ -</a:t>
            </a:r>
            <a:endParaRPr lang="id-ID"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Puasa</a:t>
            </a:r>
            <a:r>
              <a:rPr lang="en-US" dirty="0" smtClean="0"/>
              <a:t> </a:t>
            </a:r>
            <a:r>
              <a:rPr lang="en-US" dirty="0" err="1" smtClean="0"/>
              <a:t>Sunnah</a:t>
            </a:r>
            <a:r>
              <a:rPr lang="en-US" dirty="0" smtClean="0"/>
              <a:t> </a:t>
            </a:r>
            <a:r>
              <a:rPr lang="en-US" dirty="0" err="1" smtClean="0"/>
              <a:t>Sya’ban</a:t>
            </a:r>
            <a:endParaRPr lang="id-ID" dirty="0"/>
          </a:p>
        </p:txBody>
      </p:sp>
      <p:sp>
        <p:nvSpPr>
          <p:cNvPr id="3" name="Content Placeholder 2"/>
          <p:cNvSpPr>
            <a:spLocks noGrp="1"/>
          </p:cNvSpPr>
          <p:nvPr>
            <p:ph idx="1"/>
          </p:nvPr>
        </p:nvSpPr>
        <p:spPr/>
        <p:txBody>
          <a:bodyPr>
            <a:normAutofit fontScale="85000" lnSpcReduction="20000"/>
          </a:bodyPr>
          <a:lstStyle/>
          <a:p>
            <a:pPr algn="r" rtl="1"/>
            <a:r>
              <a:rPr lang="ar-SA" b="1" dirty="0"/>
              <a:t>( 1156 ) حدثنا يحيى بن يحيى قال قرأت على مالك عن أبي النضر مولى عمر بن عبيدالله عن أبي سلمة بن عبدالرحمن عن عائشة أم المؤمنين رضي الله عنها أنها قالت </a:t>
            </a:r>
          </a:p>
          <a:p>
            <a:pPr algn="r" rtl="1"/>
            <a:r>
              <a:rPr lang="ar-SA" b="1" dirty="0"/>
              <a:t> : كان رسول الله صلى الله عليه و سلم يصوم حتى نقول لا يفطر و يفطر حتى نقول لا يصوم </a:t>
            </a:r>
            <a:r>
              <a:rPr lang="ar-SA" b="1" dirty="0">
                <a:solidFill>
                  <a:srgbClr val="FF0000"/>
                </a:solidFill>
              </a:rPr>
              <a:t>وما رأيت رسول الله صلى الله عليه و سلم استكمل صيام شهر قط إلا رمضان وما رأيته في شهر أكثر منه صياما في شعبان </a:t>
            </a:r>
            <a:r>
              <a:rPr lang="ar-SA" b="1" dirty="0" smtClean="0">
                <a:solidFill>
                  <a:srgbClr val="FF0000"/>
                </a:solidFill>
              </a:rPr>
              <a:t>– رواه مسلم -</a:t>
            </a:r>
            <a:endParaRPr lang="ar-SA" b="1" dirty="0">
              <a:solidFill>
                <a:srgbClr val="FF0000"/>
              </a:solidFill>
            </a:endParaRPr>
          </a:p>
          <a:p>
            <a:pPr algn="r" rtl="1"/>
            <a:r>
              <a:rPr lang="ar-SA" b="1" dirty="0"/>
              <a:t> [ ش ( وما رأيته في شهرا أكثر منه صياما في شعبان ) أكثر ثاني مفعولي رأيت والضمير في منه له عليه الصلاة و السلام وصياما تمييز وفي شعبان متعلق بصياما والمعنى كان رسول الله صلى الله تعالى عليه وسلم يصوم في شعبان وفي غيره من الشهور سوى رمضان وكان صيامه في شعبان أكثر من صيامه فيما سواه ]</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just" rtl="1"/>
            <a:r>
              <a:rPr lang="ar-SA" b="1" dirty="0"/>
              <a:t>2433 - حَدَّثَنَا أَحْمَدُ بْنُ حَنْبَلٍ حَدَّثَنَا عَبْدُ الرَّحْمَنِ بْنُ مَهْدِىٍّ عَنْ مُعَاوِيَةَ بْنِ صَالِحٍ </a:t>
            </a:r>
            <a:r>
              <a:rPr lang="ar-SA" b="1" dirty="0">
                <a:solidFill>
                  <a:srgbClr val="FF0000"/>
                </a:solidFill>
              </a:rPr>
              <a:t>عَنْ عَبْدِ اللَّهِ بْنِ أَبِى قَيْسٍ سَمِعَ عَائِشَةَ تَقُولُ كَانَ أَحَبَّ الشُّهُورِ إِلَى رَسُولِ اللَّهِ -صلى الله عليه وسلم- أَنْ يَصُومَهُ شَعْبَانُ ثُمَّ يَصِلُهُ </a:t>
            </a:r>
            <a:r>
              <a:rPr lang="ar-SA" b="1" dirty="0" smtClean="0">
                <a:solidFill>
                  <a:srgbClr val="FF0000"/>
                </a:solidFill>
              </a:rPr>
              <a:t>بِرَمَضَانَ – رواه ابو داود -</a:t>
            </a:r>
            <a:endParaRPr lang="id-ID"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r>
              <a:rPr lang="ar-SA" b="1" dirty="0" smtClean="0">
                <a:solidFill>
                  <a:srgbClr val="FF0000"/>
                </a:solidFill>
              </a:rPr>
              <a:t>والسلامة</a:t>
            </a:r>
            <a:r>
              <a:rPr lang="en-US" b="1" dirty="0" smtClean="0">
                <a:solidFill>
                  <a:srgbClr val="FF0000"/>
                </a:solidFill>
              </a:rPr>
              <a:t> </a:t>
            </a:r>
          </a:p>
          <a:p>
            <a:pPr>
              <a:buNone/>
            </a:pPr>
            <a:r>
              <a:rPr lang="en-US" b="1" dirty="0">
                <a:solidFill>
                  <a:srgbClr val="FF0000"/>
                </a:solidFill>
              </a:rPr>
              <a:t>	</a:t>
            </a:r>
            <a:r>
              <a:rPr lang="en-US" b="1" dirty="0" err="1" smtClean="0">
                <a:solidFill>
                  <a:srgbClr val="FF0000"/>
                </a:solidFill>
              </a:rPr>
              <a:t>Berikanlah</a:t>
            </a:r>
            <a:r>
              <a:rPr lang="en-US" b="1" dirty="0" smtClean="0">
                <a:solidFill>
                  <a:srgbClr val="FF0000"/>
                </a:solidFill>
              </a:rPr>
              <a:t> </a:t>
            </a:r>
            <a:r>
              <a:rPr lang="en-US" b="1" dirty="0" err="1" smtClean="0">
                <a:solidFill>
                  <a:srgbClr val="FF0000"/>
                </a:solidFill>
              </a:rPr>
              <a:t>kesehatan</a:t>
            </a:r>
            <a:r>
              <a:rPr lang="en-US" b="1" dirty="0" smtClean="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keselamatan</a:t>
            </a:r>
            <a:r>
              <a:rPr lang="en-US" b="1" dirty="0" smtClean="0">
                <a:solidFill>
                  <a:srgbClr val="FF0000"/>
                </a:solidFill>
              </a:rPr>
              <a:t>. </a:t>
            </a:r>
            <a:r>
              <a:rPr lang="en-US" b="1" dirty="0" err="1" smtClean="0">
                <a:solidFill>
                  <a:srgbClr val="FF0000"/>
                </a:solidFill>
              </a:rPr>
              <a:t>Mintakan</a:t>
            </a:r>
            <a:r>
              <a:rPr lang="en-US" b="1" dirty="0" smtClean="0">
                <a:solidFill>
                  <a:srgbClr val="FF0000"/>
                </a:solidFill>
              </a:rPr>
              <a:t> </a:t>
            </a:r>
            <a:r>
              <a:rPr lang="en-US" b="1" dirty="0" err="1" smtClean="0">
                <a:solidFill>
                  <a:srgbClr val="FF0000"/>
                </a:solidFill>
              </a:rPr>
              <a:t>kepada</a:t>
            </a:r>
            <a:r>
              <a:rPr lang="en-US" b="1" dirty="0" smtClean="0">
                <a:solidFill>
                  <a:srgbClr val="FF0000"/>
                </a:solidFill>
              </a:rPr>
              <a:t> Allah agar </a:t>
            </a:r>
            <a:r>
              <a:rPr lang="en-US" b="1" dirty="0" err="1" smtClean="0">
                <a:solidFill>
                  <a:srgbClr val="FF0000"/>
                </a:solidFill>
              </a:rPr>
              <a:t>senantiasa</a:t>
            </a:r>
            <a:r>
              <a:rPr lang="en-US" b="1" dirty="0" smtClean="0">
                <a:solidFill>
                  <a:srgbClr val="FF0000"/>
                </a:solidFill>
              </a:rPr>
              <a:t> </a:t>
            </a:r>
            <a:r>
              <a:rPr lang="en-US" b="1" dirty="0" err="1" smtClean="0">
                <a:solidFill>
                  <a:srgbClr val="FF0000"/>
                </a:solidFill>
              </a:rPr>
              <a:t>disehatkan</a:t>
            </a:r>
            <a:r>
              <a:rPr lang="en-US" b="1" dirty="0" smtClean="0">
                <a:solidFill>
                  <a:srgbClr val="FF0000"/>
                </a:solidFill>
              </a:rPr>
              <a:t> </a:t>
            </a:r>
            <a:r>
              <a:rPr lang="en-US" b="1" dirty="0" err="1" smtClean="0">
                <a:solidFill>
                  <a:srgbClr val="FF0000"/>
                </a:solidFill>
              </a:rPr>
              <a:t>sampai</a:t>
            </a:r>
            <a:r>
              <a:rPr lang="en-US" b="1" dirty="0" smtClean="0">
                <a:solidFill>
                  <a:srgbClr val="FF0000"/>
                </a:solidFill>
              </a:rPr>
              <a:t> </a:t>
            </a:r>
            <a:r>
              <a:rPr lang="en-US" b="1" dirty="0" err="1" smtClean="0">
                <a:solidFill>
                  <a:srgbClr val="FF0000"/>
                </a:solidFill>
              </a:rPr>
              <a:t>ramadhan</a:t>
            </a:r>
            <a:r>
              <a:rPr lang="en-US" b="1" dirty="0" smtClean="0">
                <a:solidFill>
                  <a:srgbClr val="FF0000"/>
                </a:solidFill>
              </a:rPr>
              <a:t> </a:t>
            </a:r>
            <a:r>
              <a:rPr lang="en-US" b="1" dirty="0" err="1" smtClean="0">
                <a:solidFill>
                  <a:srgbClr val="FF0000"/>
                </a:solidFill>
              </a:rPr>
              <a:t>berakhir</a:t>
            </a:r>
            <a:r>
              <a:rPr lang="en-US" b="1" dirty="0" smtClean="0">
                <a:solidFill>
                  <a:srgbClr val="FF0000"/>
                </a:solidFill>
              </a:rPr>
              <a:t>.</a:t>
            </a:r>
          </a:p>
          <a:p>
            <a:r>
              <a:rPr lang="ar-SA" b="1" dirty="0" smtClean="0">
                <a:solidFill>
                  <a:srgbClr val="FF0000"/>
                </a:solidFill>
              </a:rPr>
              <a:t>والإسلام</a:t>
            </a:r>
            <a:endParaRPr lang="en-US" b="1" dirty="0" smtClean="0">
              <a:solidFill>
                <a:srgbClr val="FF0000"/>
              </a:solidFill>
            </a:endParaRPr>
          </a:p>
          <a:p>
            <a:pPr>
              <a:buNone/>
            </a:pPr>
            <a:r>
              <a:rPr lang="en-US" b="1" dirty="0">
                <a:solidFill>
                  <a:srgbClr val="FF0000"/>
                </a:solidFill>
              </a:rPr>
              <a:t>	</a:t>
            </a:r>
            <a:r>
              <a:rPr lang="en-US" b="1" dirty="0" err="1" smtClean="0">
                <a:solidFill>
                  <a:srgbClr val="FF0000"/>
                </a:solidFill>
              </a:rPr>
              <a:t>dan</a:t>
            </a:r>
            <a:r>
              <a:rPr lang="en-US" b="1" dirty="0" smtClean="0">
                <a:solidFill>
                  <a:srgbClr val="FF0000"/>
                </a:solidFill>
              </a:rPr>
              <a:t> </a:t>
            </a:r>
            <a:r>
              <a:rPr lang="en-US" b="1" dirty="0" err="1" smtClean="0">
                <a:solidFill>
                  <a:srgbClr val="FF0000"/>
                </a:solidFill>
              </a:rPr>
              <a:t>dengan</a:t>
            </a:r>
            <a:r>
              <a:rPr lang="en-US" b="1" dirty="0" smtClean="0">
                <a:solidFill>
                  <a:srgbClr val="FF0000"/>
                </a:solidFill>
              </a:rPr>
              <a:t> </a:t>
            </a:r>
            <a:r>
              <a:rPr lang="en-US" b="1" dirty="0" err="1" smtClean="0">
                <a:solidFill>
                  <a:srgbClr val="FF0000"/>
                </a:solidFill>
              </a:rPr>
              <a:t>kekuatan</a:t>
            </a:r>
            <a:r>
              <a:rPr lang="en-US" b="1" dirty="0" smtClean="0">
                <a:solidFill>
                  <a:srgbClr val="FF0000"/>
                </a:solidFill>
              </a:rPr>
              <a:t> Islam. </a:t>
            </a:r>
            <a:r>
              <a:rPr lang="en-US" b="1" dirty="0" err="1" smtClean="0">
                <a:solidFill>
                  <a:srgbClr val="FF0000"/>
                </a:solidFill>
              </a:rPr>
              <a:t>Bedanya</a:t>
            </a:r>
            <a:r>
              <a:rPr lang="en-US" b="1" dirty="0" smtClean="0">
                <a:solidFill>
                  <a:srgbClr val="FF0000"/>
                </a:solidFill>
              </a:rPr>
              <a:t> </a:t>
            </a:r>
            <a:r>
              <a:rPr lang="en-US" b="1" dirty="0" err="1" smtClean="0">
                <a:solidFill>
                  <a:srgbClr val="FF0000"/>
                </a:solidFill>
              </a:rPr>
              <a:t>dengn</a:t>
            </a:r>
            <a:r>
              <a:rPr lang="en-US" b="1" dirty="0" smtClean="0">
                <a:solidFill>
                  <a:srgbClr val="FF0000"/>
                </a:solidFill>
              </a:rPr>
              <a:t> </a:t>
            </a:r>
            <a:r>
              <a:rPr lang="en-US" b="1" dirty="0" err="1" smtClean="0">
                <a:solidFill>
                  <a:srgbClr val="FF0000"/>
                </a:solidFill>
              </a:rPr>
              <a:t>kekuatan</a:t>
            </a:r>
            <a:r>
              <a:rPr lang="en-US" b="1" dirty="0" smtClean="0">
                <a:solidFill>
                  <a:srgbClr val="FF0000"/>
                </a:solidFill>
              </a:rPr>
              <a:t> </a:t>
            </a:r>
            <a:r>
              <a:rPr lang="en-US" b="1" dirty="0" err="1" smtClean="0">
                <a:solidFill>
                  <a:srgbClr val="FF0000"/>
                </a:solidFill>
              </a:rPr>
              <a:t>iman</a:t>
            </a:r>
            <a:r>
              <a:rPr lang="en-US" b="1" dirty="0">
                <a:solidFill>
                  <a:srgbClr val="FF0000"/>
                </a:solidFill>
              </a:rPr>
              <a:t> </a:t>
            </a:r>
            <a:r>
              <a:rPr lang="en-US" b="1" dirty="0" err="1" smtClean="0">
                <a:solidFill>
                  <a:srgbClr val="FF0000"/>
                </a:solidFill>
              </a:rPr>
              <a:t>adalah</a:t>
            </a:r>
            <a:r>
              <a:rPr lang="en-US" b="1" dirty="0" smtClean="0">
                <a:solidFill>
                  <a:srgbClr val="FF0000"/>
                </a:solidFill>
              </a:rPr>
              <a:t> </a:t>
            </a:r>
            <a:r>
              <a:rPr lang="en-US" b="1" dirty="0" err="1" smtClean="0">
                <a:solidFill>
                  <a:srgbClr val="FF0000"/>
                </a:solidFill>
              </a:rPr>
              <a:t>semangatnya</a:t>
            </a:r>
            <a:r>
              <a:rPr lang="en-US" b="1" dirty="0" smtClean="0">
                <a:solidFill>
                  <a:srgbClr val="FF0000"/>
                </a:solidFill>
              </a:rPr>
              <a:t>, </a:t>
            </a:r>
            <a:r>
              <a:rPr lang="en-US" b="1" dirty="0" err="1" smtClean="0">
                <a:solidFill>
                  <a:srgbClr val="FF0000"/>
                </a:solidFill>
              </a:rPr>
              <a:t>kalau</a:t>
            </a:r>
            <a:r>
              <a:rPr lang="en-US" b="1" dirty="0" smtClean="0">
                <a:solidFill>
                  <a:srgbClr val="FF0000"/>
                </a:solidFill>
              </a:rPr>
              <a:t> </a:t>
            </a:r>
            <a:r>
              <a:rPr lang="en-US" b="1" dirty="0" err="1" smtClean="0">
                <a:solidFill>
                  <a:srgbClr val="FF0000"/>
                </a:solidFill>
              </a:rPr>
              <a:t>kekuatan</a:t>
            </a:r>
            <a:r>
              <a:rPr lang="en-US" b="1" dirty="0" smtClean="0">
                <a:solidFill>
                  <a:srgbClr val="FF0000"/>
                </a:solidFill>
              </a:rPr>
              <a:t> </a:t>
            </a:r>
            <a:r>
              <a:rPr lang="en-US" b="1" dirty="0" err="1" smtClean="0">
                <a:solidFill>
                  <a:srgbClr val="FF0000"/>
                </a:solidFill>
              </a:rPr>
              <a:t>islam</a:t>
            </a:r>
            <a:r>
              <a:rPr lang="en-US" b="1" dirty="0" smtClean="0">
                <a:solidFill>
                  <a:srgbClr val="FF0000"/>
                </a:solidFill>
              </a:rPr>
              <a:t> </a:t>
            </a:r>
            <a:r>
              <a:rPr lang="en-US" b="1" dirty="0" err="1" smtClean="0">
                <a:solidFill>
                  <a:srgbClr val="FF0000"/>
                </a:solidFill>
              </a:rPr>
              <a:t>ragam</a:t>
            </a:r>
            <a:r>
              <a:rPr lang="en-US" b="1" dirty="0" smtClean="0">
                <a:solidFill>
                  <a:srgbClr val="FF0000"/>
                </a:solidFill>
              </a:rPr>
              <a:t> </a:t>
            </a:r>
            <a:r>
              <a:rPr lang="en-US" b="1" dirty="0" err="1" smtClean="0">
                <a:solidFill>
                  <a:srgbClr val="FF0000"/>
                </a:solidFill>
              </a:rPr>
              <a:t>ibadahnya</a:t>
            </a:r>
            <a:r>
              <a:rPr lang="en-US" b="1" dirty="0" smtClean="0">
                <a:solidFill>
                  <a:srgbClr val="FF0000"/>
                </a:solidFill>
              </a:rPr>
              <a:t>, </a:t>
            </a:r>
            <a:r>
              <a:rPr lang="en-US" b="1" dirty="0" err="1" smtClean="0">
                <a:solidFill>
                  <a:srgbClr val="FF0000"/>
                </a:solidFill>
              </a:rPr>
              <a:t>jenisnya</a:t>
            </a:r>
            <a:r>
              <a:rPr lang="en-US" b="1" dirty="0" smtClean="0">
                <a:solidFill>
                  <a:srgbClr val="FF0000"/>
                </a:solidFill>
              </a:rPr>
              <a:t>, </a:t>
            </a:r>
            <a:r>
              <a:rPr lang="en-US" b="1" dirty="0" err="1" smtClean="0">
                <a:solidFill>
                  <a:srgbClr val="FF0000"/>
                </a:solidFill>
              </a:rPr>
              <a:t>banyak</a:t>
            </a:r>
            <a:r>
              <a:rPr lang="en-US" b="1" dirty="0" smtClean="0">
                <a:solidFill>
                  <a:srgbClr val="FF0000"/>
                </a:solidFill>
              </a:rPr>
              <a:t> </a:t>
            </a:r>
            <a:r>
              <a:rPr lang="en-US" b="1" dirty="0" err="1" smtClean="0">
                <a:solidFill>
                  <a:srgbClr val="FF0000"/>
                </a:solidFill>
              </a:rPr>
              <a:t>sediktnya</a:t>
            </a:r>
            <a:r>
              <a:rPr lang="en-US" b="1" dirty="0" smtClean="0">
                <a:solidFill>
                  <a:srgbClr val="FF0000"/>
                </a:solidFill>
              </a:rPr>
              <a:t>, </a:t>
            </a:r>
            <a:r>
              <a:rPr lang="en-US" b="1" dirty="0" err="1" smtClean="0">
                <a:solidFill>
                  <a:srgbClr val="FF0000"/>
                </a:solidFill>
              </a:rPr>
              <a:t>kuantitasnya</a:t>
            </a:r>
            <a:r>
              <a:rPr lang="en-US" b="1" dirty="0" smtClean="0">
                <a:solidFill>
                  <a:srgbClr val="FF0000"/>
                </a:solidFill>
              </a:rPr>
              <a:t>. </a:t>
            </a:r>
            <a:r>
              <a:rPr lang="en-US" b="1" dirty="0" err="1" smtClean="0">
                <a:solidFill>
                  <a:srgbClr val="FF0000"/>
                </a:solidFill>
              </a:rPr>
              <a:t>Karena</a:t>
            </a:r>
            <a:r>
              <a:rPr lang="en-US" b="1" dirty="0" smtClean="0">
                <a:solidFill>
                  <a:srgbClr val="FF0000"/>
                </a:solidFill>
              </a:rPr>
              <a:t> </a:t>
            </a:r>
            <a:r>
              <a:rPr lang="en-US" b="1" dirty="0" err="1" smtClean="0">
                <a:solidFill>
                  <a:srgbClr val="FF0000"/>
                </a:solidFill>
              </a:rPr>
              <a:t>itu</a:t>
            </a:r>
            <a:r>
              <a:rPr lang="en-US" b="1" dirty="0" smtClean="0">
                <a:solidFill>
                  <a:srgbClr val="FF0000"/>
                </a:solidFill>
              </a:rPr>
              <a:t> </a:t>
            </a:r>
            <a:r>
              <a:rPr lang="en-US" b="1" dirty="0" err="1" smtClean="0">
                <a:solidFill>
                  <a:srgbClr val="FF0000"/>
                </a:solidFill>
              </a:rPr>
              <a:t>rukun</a:t>
            </a:r>
            <a:r>
              <a:rPr lang="en-US" b="1" dirty="0" smtClean="0">
                <a:solidFill>
                  <a:srgbClr val="FF0000"/>
                </a:solidFill>
              </a:rPr>
              <a:t> Islam </a:t>
            </a:r>
            <a:r>
              <a:rPr lang="en-US" b="1" dirty="0" err="1" smtClean="0">
                <a:solidFill>
                  <a:srgbClr val="FF0000"/>
                </a:solidFill>
              </a:rPr>
              <a:t>selalu</a:t>
            </a:r>
            <a:r>
              <a:rPr lang="en-US" b="1" dirty="0" smtClean="0">
                <a:solidFill>
                  <a:srgbClr val="FF0000"/>
                </a:solidFill>
              </a:rPr>
              <a:t> </a:t>
            </a:r>
            <a:r>
              <a:rPr lang="en-US" b="1" dirty="0" err="1" smtClean="0">
                <a:solidFill>
                  <a:srgbClr val="FF0000"/>
                </a:solidFill>
              </a:rPr>
              <a:t>terkait</a:t>
            </a:r>
            <a:r>
              <a:rPr lang="en-US" b="1" dirty="0" smtClean="0">
                <a:solidFill>
                  <a:srgbClr val="FF0000"/>
                </a:solidFill>
              </a:rPr>
              <a:t> dg </a:t>
            </a:r>
            <a:r>
              <a:rPr lang="en-US" b="1" dirty="0" err="1" smtClean="0">
                <a:solidFill>
                  <a:srgbClr val="FF0000"/>
                </a:solidFill>
              </a:rPr>
              <a:t>ibadah</a:t>
            </a:r>
            <a:r>
              <a:rPr lang="en-US" b="1" dirty="0" smtClean="0">
                <a:solidFill>
                  <a:srgbClr val="FF0000"/>
                </a:solidFill>
              </a:rPr>
              <a:t>.</a:t>
            </a:r>
          </a:p>
          <a:p>
            <a:pPr>
              <a:buNone/>
            </a:pP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en-US" dirty="0" smtClean="0"/>
              <a:t>	</a:t>
            </a:r>
            <a:r>
              <a:rPr lang="en-US" dirty="0" err="1" smtClean="0">
                <a:solidFill>
                  <a:srgbClr val="FF0000"/>
                </a:solidFill>
              </a:rPr>
              <a:t>syahadat</a:t>
            </a:r>
            <a:r>
              <a:rPr lang="en-US" dirty="0" smtClean="0"/>
              <a:t> </a:t>
            </a:r>
            <a:r>
              <a:rPr lang="en-US" dirty="0" smtClean="0">
                <a:sym typeface="Wingdings" pitchFamily="2" charset="2"/>
              </a:rPr>
              <a:t> </a:t>
            </a:r>
            <a:r>
              <a:rPr lang="en-US" dirty="0" err="1" smtClean="0">
                <a:sym typeface="Wingdings" pitchFamily="2" charset="2"/>
              </a:rPr>
              <a:t>jika</a:t>
            </a:r>
            <a:r>
              <a:rPr lang="en-US" dirty="0" smtClean="0">
                <a:sym typeface="Wingdings" pitchFamily="2" charset="2"/>
              </a:rPr>
              <a:t> </a:t>
            </a:r>
            <a:r>
              <a:rPr lang="en-US" dirty="0" err="1" smtClean="0">
                <a:sym typeface="Wingdings" pitchFamily="2" charset="2"/>
              </a:rPr>
              <a:t>syahadat</a:t>
            </a:r>
            <a:r>
              <a:rPr lang="en-US" dirty="0" smtClean="0">
                <a:sym typeface="Wingdings" pitchFamily="2" charset="2"/>
              </a:rPr>
              <a:t> </a:t>
            </a:r>
            <a:r>
              <a:rPr lang="en-US" dirty="0" err="1" smtClean="0">
                <a:sym typeface="Wingdings" pitchFamily="2" charset="2"/>
              </a:rPr>
              <a:t>benar</a:t>
            </a:r>
            <a:r>
              <a:rPr lang="en-US" dirty="0" smtClean="0">
                <a:sym typeface="Wingdings" pitchFamily="2" charset="2"/>
              </a:rPr>
              <a:t>, </a:t>
            </a:r>
            <a:r>
              <a:rPr lang="en-US" dirty="0" err="1" smtClean="0">
                <a:sym typeface="Wingdings" pitchFamily="2" charset="2"/>
              </a:rPr>
              <a:t>kata-katanya</a:t>
            </a:r>
            <a:r>
              <a:rPr lang="en-US" dirty="0" smtClean="0">
                <a:sym typeface="Wingdings" pitchFamily="2" charset="2"/>
              </a:rPr>
              <a:t> </a:t>
            </a:r>
            <a:r>
              <a:rPr lang="en-US" dirty="0" err="1" smtClean="0">
                <a:sym typeface="Wingdings" pitchFamily="2" charset="2"/>
              </a:rPr>
              <a:t>lembut</a:t>
            </a:r>
            <a:r>
              <a:rPr lang="en-US" dirty="0" smtClean="0">
                <a:sym typeface="Wingdings" pitchFamily="2" charset="2"/>
              </a:rPr>
              <a:t>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menyakiti</a:t>
            </a:r>
            <a:r>
              <a:rPr lang="en-US" dirty="0" smtClean="0">
                <a:sym typeface="Wingdings" pitchFamily="2" charset="2"/>
              </a:rPr>
              <a:t> org lain,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tajam</a:t>
            </a:r>
            <a:r>
              <a:rPr lang="en-US" dirty="0" smtClean="0">
                <a:sym typeface="Wingdings" pitchFamily="2" charset="2"/>
              </a:rPr>
              <a:t> </a:t>
            </a:r>
            <a:r>
              <a:rPr lang="en-US" dirty="0" err="1" smtClean="0">
                <a:sym typeface="Wingdings" pitchFamily="2" charset="2"/>
              </a:rPr>
              <a:t>lisannya</a:t>
            </a:r>
            <a:r>
              <a:rPr lang="en-US" dirty="0" smtClean="0">
                <a:sym typeface="Wingdings" pitchFamily="2" charset="2"/>
              </a:rPr>
              <a:t>, </a:t>
            </a:r>
            <a:r>
              <a:rPr lang="en-US" dirty="0" err="1" smtClean="0">
                <a:sym typeface="Wingdings" pitchFamily="2" charset="2"/>
              </a:rPr>
              <a:t>kalimat</a:t>
            </a:r>
            <a:r>
              <a:rPr lang="en-US" dirty="0" smtClean="0">
                <a:sym typeface="Wingdings" pitchFamily="2" charset="2"/>
              </a:rPr>
              <a:t> </a:t>
            </a:r>
            <a:r>
              <a:rPr lang="en-US" dirty="0" err="1" smtClean="0">
                <a:sym typeface="Wingdings" pitchFamily="2" charset="2"/>
              </a:rPr>
              <a:t>toyibah</a:t>
            </a:r>
            <a:r>
              <a:rPr lang="en-US" dirty="0" smtClean="0">
                <a:sym typeface="Wingdings" pitchFamily="2" charset="2"/>
              </a:rPr>
              <a:t> </a:t>
            </a:r>
            <a:r>
              <a:rPr lang="en-US" dirty="0" err="1" smtClean="0">
                <a:sym typeface="Wingdings" pitchFamily="2" charset="2"/>
              </a:rPr>
              <a:t>yg</a:t>
            </a:r>
            <a:r>
              <a:rPr lang="en-US" dirty="0" smtClean="0">
                <a:sym typeface="Wingdings" pitchFamily="2" charset="2"/>
              </a:rPr>
              <a:t> </a:t>
            </a:r>
            <a:r>
              <a:rPr lang="en-US" dirty="0" err="1" smtClean="0">
                <a:sym typeface="Wingdings" pitchFamily="2" charset="2"/>
              </a:rPr>
              <a:t>mengalir</a:t>
            </a:r>
            <a:r>
              <a:rPr lang="en-US" dirty="0" smtClean="0">
                <a:sym typeface="Wingdings" pitchFamily="2" charset="2"/>
              </a:rPr>
              <a:t>. </a:t>
            </a:r>
            <a:endParaRPr lang="ar-SA" dirty="0" smtClean="0">
              <a:sym typeface="Wingdings" pitchFamily="2" charset="2"/>
            </a:endParaRPr>
          </a:p>
          <a:p>
            <a:pPr algn="r" rtl="1"/>
            <a:r>
              <a:rPr lang="ar-SA" b="1" dirty="0"/>
              <a:t>عن أبي هريرة قال </a:t>
            </a:r>
            <a:r>
              <a:rPr lang="ar-SA" b="1" dirty="0" smtClean="0"/>
              <a:t> </a:t>
            </a:r>
            <a:r>
              <a:rPr lang="ar-SA" b="1" dirty="0"/>
              <a:t>: قال رسول الله صلى الله عليه و سلم ( </a:t>
            </a:r>
            <a:r>
              <a:rPr lang="ar-SA" b="1" dirty="0">
                <a:solidFill>
                  <a:srgbClr val="FF0000"/>
                </a:solidFill>
              </a:rPr>
              <a:t>من كان يؤمن بالله واليوم الآخر فلا يؤذ جاره ومن كان يؤمن بالله واليوم الآخر فليكرم ضيفه ومن كان يؤمن بالله واليوم الآخر فليقل خيرا أو ليصمت </a:t>
            </a:r>
            <a:r>
              <a:rPr lang="ar-SA" b="1" dirty="0"/>
              <a:t>) </a:t>
            </a:r>
            <a:r>
              <a:rPr lang="ar-SA" b="1" dirty="0" smtClean="0"/>
              <a:t>– رواه البخارى –</a:t>
            </a:r>
          </a:p>
          <a:p>
            <a:pPr algn="l">
              <a:buNone/>
            </a:pPr>
            <a:r>
              <a:rPr lang="en-US" b="1" dirty="0" smtClean="0"/>
              <a:t>	</a:t>
            </a:r>
            <a:r>
              <a:rPr lang="en-US" b="1" dirty="0" err="1" smtClean="0"/>
              <a:t>Itulah</a:t>
            </a:r>
            <a:r>
              <a:rPr lang="en-US" b="1" dirty="0" smtClean="0"/>
              <a:t> </a:t>
            </a:r>
            <a:r>
              <a:rPr lang="en-US" b="1" dirty="0" err="1" smtClean="0"/>
              <a:t>syahadat</a:t>
            </a:r>
            <a:r>
              <a:rPr lang="en-US" b="1" dirty="0" smtClean="0"/>
              <a:t> </a:t>
            </a:r>
            <a:r>
              <a:rPr lang="en-US" b="1" dirty="0" err="1" smtClean="0"/>
              <a:t>yg</a:t>
            </a:r>
            <a:r>
              <a:rPr lang="en-US" b="1" dirty="0" smtClean="0"/>
              <a:t> </a:t>
            </a:r>
            <a:r>
              <a:rPr lang="en-US" b="1" dirty="0" err="1" smtClean="0"/>
              <a:t>sebenarnya</a:t>
            </a:r>
            <a:endParaRPr lang="ar-SA" b="1" dirty="0"/>
          </a:p>
          <a:p>
            <a:pPr>
              <a:buNone/>
            </a:pP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err="1" smtClean="0"/>
              <a:t>Mengerjakan</a:t>
            </a:r>
            <a:r>
              <a:rPr lang="en-US" dirty="0" smtClean="0"/>
              <a:t> </a:t>
            </a:r>
            <a:r>
              <a:rPr lang="en-US" dirty="0" err="1" smtClean="0"/>
              <a:t>beragam</a:t>
            </a:r>
            <a:r>
              <a:rPr lang="en-US" dirty="0" smtClean="0"/>
              <a:t> </a:t>
            </a:r>
            <a:r>
              <a:rPr lang="en-US" dirty="0" err="1" smtClean="0"/>
              <a:t>amal</a:t>
            </a:r>
            <a:r>
              <a:rPr lang="en-US" dirty="0" smtClean="0"/>
              <a:t> </a:t>
            </a:r>
            <a:r>
              <a:rPr lang="en-US" dirty="0" err="1" smtClean="0"/>
              <a:t>yg</a:t>
            </a:r>
            <a:r>
              <a:rPr lang="en-US" dirty="0" smtClean="0"/>
              <a:t> </a:t>
            </a:r>
            <a:r>
              <a:rPr lang="en-US" dirty="0" err="1" smtClean="0"/>
              <a:t>bernilai</a:t>
            </a:r>
            <a:r>
              <a:rPr lang="en-US" dirty="0" smtClean="0"/>
              <a:t> </a:t>
            </a:r>
            <a:r>
              <a:rPr lang="en-US" dirty="0" err="1" smtClean="0"/>
              <a:t>ibadah</a:t>
            </a:r>
            <a:r>
              <a:rPr lang="en-US" dirty="0" smtClean="0"/>
              <a:t>, </a:t>
            </a:r>
            <a:r>
              <a:rPr lang="en-US" dirty="0" err="1" smtClean="0"/>
              <a:t>bahkan</a:t>
            </a:r>
            <a:r>
              <a:rPr lang="en-US" dirty="0" smtClean="0"/>
              <a:t> </a:t>
            </a:r>
            <a:r>
              <a:rPr lang="en-US" dirty="0" err="1" smtClean="0"/>
              <a:t>sekedar</a:t>
            </a:r>
            <a:r>
              <a:rPr lang="en-US" dirty="0" smtClean="0"/>
              <a:t> </a:t>
            </a:r>
            <a:r>
              <a:rPr lang="en-US" dirty="0" err="1" smtClean="0"/>
              <a:t>memberi</a:t>
            </a:r>
            <a:r>
              <a:rPr lang="en-US" dirty="0" smtClean="0"/>
              <a:t> </a:t>
            </a:r>
            <a:r>
              <a:rPr lang="en-US" dirty="0" err="1" smtClean="0"/>
              <a:t>makan</a:t>
            </a:r>
            <a:r>
              <a:rPr lang="en-US" dirty="0" smtClean="0"/>
              <a:t> </a:t>
            </a:r>
            <a:r>
              <a:rPr lang="en-US" dirty="0" err="1" smtClean="0"/>
              <a:t>dan</a:t>
            </a:r>
            <a:r>
              <a:rPr lang="en-US" dirty="0" smtClean="0"/>
              <a:t> </a:t>
            </a:r>
            <a:r>
              <a:rPr lang="en-US" dirty="0" err="1" smtClean="0"/>
              <a:t>minum</a:t>
            </a:r>
            <a:r>
              <a:rPr lang="en-US" dirty="0" smtClean="0"/>
              <a:t> </a:t>
            </a:r>
            <a:r>
              <a:rPr lang="en-US" dirty="0" err="1" smtClean="0"/>
              <a:t>orang</a:t>
            </a:r>
            <a:r>
              <a:rPr lang="en-US" dirty="0" smtClean="0"/>
              <a:t> </a:t>
            </a:r>
            <a:r>
              <a:rPr lang="en-US" dirty="0" err="1" smtClean="0"/>
              <a:t>berpuasa</a:t>
            </a:r>
            <a:r>
              <a:rPr lang="en-US" dirty="0" smtClean="0"/>
              <a:t> pun </a:t>
            </a:r>
            <a:r>
              <a:rPr lang="en-US" dirty="0" err="1" smtClean="0"/>
              <a:t>pahalanya</a:t>
            </a:r>
            <a:r>
              <a:rPr lang="en-US" dirty="0" smtClean="0"/>
              <a:t> </a:t>
            </a:r>
            <a:r>
              <a:rPr lang="en-US" dirty="0" err="1" smtClean="0"/>
              <a:t>berlipat</a:t>
            </a:r>
            <a:r>
              <a:rPr lang="en-US" dirty="0" smtClean="0"/>
              <a:t> </a:t>
            </a:r>
            <a:r>
              <a:rPr lang="en-US" dirty="0" err="1" smtClean="0"/>
              <a:t>ganda</a:t>
            </a:r>
            <a:r>
              <a:rPr lang="en-US" dirty="0" smtClean="0"/>
              <a:t>.</a:t>
            </a:r>
          </a:p>
          <a:p>
            <a:pPr>
              <a:buNone/>
            </a:pPr>
            <a:r>
              <a:rPr lang="en-US" dirty="0"/>
              <a:t>	</a:t>
            </a:r>
            <a:r>
              <a:rPr lang="en-US" dirty="0" err="1" smtClean="0"/>
              <a:t>Maka</a:t>
            </a:r>
            <a:r>
              <a:rPr lang="en-US" dirty="0" smtClean="0"/>
              <a:t> </a:t>
            </a:r>
            <a:r>
              <a:rPr lang="en-US" dirty="0" err="1" smtClean="0"/>
              <a:t>para</a:t>
            </a:r>
            <a:r>
              <a:rPr lang="en-US" dirty="0" smtClean="0"/>
              <a:t> </a:t>
            </a:r>
            <a:r>
              <a:rPr lang="en-US" dirty="0" err="1" smtClean="0"/>
              <a:t>ulama</a:t>
            </a:r>
            <a:r>
              <a:rPr lang="en-US" dirty="0" smtClean="0"/>
              <a:t> </a:t>
            </a:r>
            <a:r>
              <a:rPr lang="en-US" dirty="0" err="1" smtClean="0"/>
              <a:t>tidak</a:t>
            </a:r>
            <a:r>
              <a:rPr lang="en-US" dirty="0" smtClean="0"/>
              <a:t> </a:t>
            </a:r>
            <a:r>
              <a:rPr lang="en-US" dirty="0" err="1" smtClean="0"/>
              <a:t>suka</a:t>
            </a:r>
            <a:r>
              <a:rPr lang="en-US" dirty="0" smtClean="0"/>
              <a:t> </a:t>
            </a:r>
            <a:r>
              <a:rPr lang="en-US" dirty="0" err="1" smtClean="0"/>
              <a:t>dengan</a:t>
            </a:r>
            <a:r>
              <a:rPr lang="en-US" dirty="0" smtClean="0"/>
              <a:t> </a:t>
            </a:r>
            <a:r>
              <a:rPr lang="en-US" dirty="0" err="1" smtClean="0"/>
              <a:t>hadits</a:t>
            </a:r>
            <a:r>
              <a:rPr lang="en-US" dirty="0" smtClean="0"/>
              <a:t> </a:t>
            </a:r>
            <a:r>
              <a:rPr lang="en-US" dirty="0" err="1" smtClean="0"/>
              <a:t>palsu</a:t>
            </a:r>
            <a:r>
              <a:rPr lang="en-US" dirty="0" smtClean="0"/>
              <a:t> </a:t>
            </a:r>
            <a:r>
              <a:rPr lang="en-US" dirty="0" err="1" smtClean="0"/>
              <a:t>yg</a:t>
            </a:r>
            <a:r>
              <a:rPr lang="en-US" dirty="0" smtClean="0"/>
              <a:t> </a:t>
            </a:r>
            <a:r>
              <a:rPr lang="en-US" dirty="0" err="1" smtClean="0"/>
              <a:t>sering</a:t>
            </a:r>
            <a:r>
              <a:rPr lang="en-US" dirty="0" smtClean="0"/>
              <a:t> </a:t>
            </a:r>
            <a:r>
              <a:rPr lang="en-US" dirty="0" err="1" smtClean="0"/>
              <a:t>disebarkan</a:t>
            </a:r>
            <a:r>
              <a:rPr lang="en-US" dirty="0" smtClean="0"/>
              <a:t>.</a:t>
            </a:r>
          </a:p>
          <a:p>
            <a:pPr algn="r" rtl="1">
              <a:buNone/>
            </a:pPr>
            <a:r>
              <a:rPr lang="en-US" dirty="0"/>
              <a:t>	</a:t>
            </a:r>
            <a:r>
              <a:rPr lang="ar-SA" dirty="0" smtClean="0"/>
              <a:t>نئام الصائم عبادة</a:t>
            </a:r>
            <a:endParaRPr lang="en-US" dirty="0" smtClean="0"/>
          </a:p>
          <a:p>
            <a:pPr>
              <a:buNone/>
            </a:pPr>
            <a:r>
              <a:rPr lang="en-US" dirty="0"/>
              <a:t>	</a:t>
            </a:r>
            <a:r>
              <a:rPr lang="en-US" dirty="0" smtClean="0"/>
              <a:t> </a:t>
            </a:r>
            <a:r>
              <a:rPr lang="en-US" dirty="0" err="1" smtClean="0"/>
              <a:t>hadits</a:t>
            </a:r>
            <a:r>
              <a:rPr lang="en-US" dirty="0" smtClean="0"/>
              <a:t> </a:t>
            </a:r>
            <a:r>
              <a:rPr lang="en-US" dirty="0" err="1" smtClean="0"/>
              <a:t>palsu</a:t>
            </a:r>
            <a:r>
              <a:rPr lang="en-US" dirty="0" smtClean="0"/>
              <a:t> </a:t>
            </a:r>
            <a:r>
              <a:rPr lang="en-US" dirty="0" err="1" smtClean="0"/>
              <a:t>ini</a:t>
            </a:r>
            <a:r>
              <a:rPr lang="en-US" dirty="0" smtClean="0"/>
              <a:t> </a:t>
            </a:r>
            <a:r>
              <a:rPr lang="en-US" dirty="0" err="1" smtClean="0"/>
              <a:t>menghapus</a:t>
            </a:r>
            <a:r>
              <a:rPr lang="en-US" dirty="0" smtClean="0"/>
              <a:t> </a:t>
            </a:r>
            <a:r>
              <a:rPr lang="en-US" dirty="0" err="1" smtClean="0"/>
              <a:t>kesempatan</a:t>
            </a:r>
            <a:r>
              <a:rPr lang="en-US" dirty="0" smtClean="0"/>
              <a:t> </a:t>
            </a:r>
            <a:r>
              <a:rPr lang="en-US" dirty="0" err="1" smtClean="0"/>
              <a:t>kita</a:t>
            </a:r>
            <a:r>
              <a:rPr lang="en-US" dirty="0" smtClean="0"/>
              <a:t> </a:t>
            </a:r>
            <a:r>
              <a:rPr lang="en-US" dirty="0" err="1" smtClean="0"/>
              <a:t>untuk</a:t>
            </a:r>
            <a:r>
              <a:rPr lang="en-US" dirty="0" smtClean="0"/>
              <a:t> </a:t>
            </a:r>
            <a:r>
              <a:rPr lang="en-US" dirty="0" err="1" smtClean="0"/>
              <a:t>beribadah</a:t>
            </a:r>
            <a:r>
              <a:rPr lang="en-US" dirty="0" smtClean="0"/>
              <a:t>. 	</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85000" lnSpcReduction="20000"/>
          </a:bodyPr>
          <a:lstStyle/>
          <a:p>
            <a:r>
              <a:rPr lang="ar-SA" b="1" dirty="0" smtClean="0">
                <a:solidFill>
                  <a:srgbClr val="FF0000"/>
                </a:solidFill>
              </a:rPr>
              <a:t>ربي وربك الله</a:t>
            </a:r>
            <a:endParaRPr lang="en-US" b="1" dirty="0" smtClean="0">
              <a:solidFill>
                <a:srgbClr val="FF0000"/>
              </a:solidFill>
            </a:endParaRPr>
          </a:p>
          <a:p>
            <a:pPr>
              <a:buNone/>
            </a:pPr>
            <a:r>
              <a:rPr lang="en-US" b="1" dirty="0">
                <a:solidFill>
                  <a:srgbClr val="FF0000"/>
                </a:solidFill>
              </a:rPr>
              <a:t>	</a:t>
            </a:r>
            <a:r>
              <a:rPr lang="en-US" b="1" dirty="0" err="1" smtClean="0">
                <a:solidFill>
                  <a:srgbClr val="FF0000"/>
                </a:solidFill>
              </a:rPr>
              <a:t>keempat</a:t>
            </a:r>
            <a:r>
              <a:rPr lang="en-US" b="1" dirty="0" smtClean="0">
                <a:solidFill>
                  <a:srgbClr val="FF0000"/>
                </a:solidFill>
              </a:rPr>
              <a:t> </a:t>
            </a:r>
            <a:r>
              <a:rPr lang="en-US" b="1" dirty="0" err="1" smtClean="0">
                <a:solidFill>
                  <a:srgbClr val="FF0000"/>
                </a:solidFill>
              </a:rPr>
              <a:t>hal</a:t>
            </a:r>
            <a:r>
              <a:rPr lang="en-US" b="1" dirty="0" smtClean="0">
                <a:solidFill>
                  <a:srgbClr val="FF0000"/>
                </a:solidFill>
              </a:rPr>
              <a:t> </a:t>
            </a:r>
            <a:r>
              <a:rPr lang="en-US" b="1" dirty="0" err="1" smtClean="0">
                <a:solidFill>
                  <a:srgbClr val="FF0000"/>
                </a:solidFill>
              </a:rPr>
              <a:t>yg</a:t>
            </a:r>
            <a:r>
              <a:rPr lang="en-US" b="1" dirty="0" smtClean="0">
                <a:solidFill>
                  <a:srgbClr val="FF0000"/>
                </a:solidFill>
              </a:rPr>
              <a:t> </a:t>
            </a:r>
            <a:r>
              <a:rPr lang="en-US" b="1" dirty="0" err="1" smtClean="0">
                <a:solidFill>
                  <a:srgbClr val="FF0000"/>
                </a:solidFill>
              </a:rPr>
              <a:t>dimohonkan</a:t>
            </a:r>
            <a:r>
              <a:rPr lang="en-US" b="1" dirty="0" smtClean="0">
                <a:solidFill>
                  <a:srgbClr val="FF0000"/>
                </a:solidFill>
              </a:rPr>
              <a:t> </a:t>
            </a:r>
            <a:r>
              <a:rPr lang="en-US" b="1" dirty="0" err="1" smtClean="0">
                <a:solidFill>
                  <a:srgbClr val="FF0000"/>
                </a:solidFill>
              </a:rPr>
              <a:t>itu</a:t>
            </a:r>
            <a:r>
              <a:rPr lang="en-US" b="1" dirty="0" smtClean="0">
                <a:solidFill>
                  <a:srgbClr val="FF0000"/>
                </a:solidFill>
              </a:rPr>
              <a:t>, </a:t>
            </a:r>
            <a:r>
              <a:rPr lang="en-US" b="1" dirty="0" err="1" smtClean="0">
                <a:solidFill>
                  <a:srgbClr val="FF0000"/>
                </a:solidFill>
              </a:rPr>
              <a:t>semuanya</a:t>
            </a:r>
            <a:r>
              <a:rPr lang="en-US" b="1" dirty="0" smtClean="0">
                <a:solidFill>
                  <a:srgbClr val="FF0000"/>
                </a:solidFill>
              </a:rPr>
              <a:t> </a:t>
            </a:r>
            <a:r>
              <a:rPr lang="en-US" b="1" dirty="0" err="1" smtClean="0">
                <a:solidFill>
                  <a:srgbClr val="FF0000"/>
                </a:solidFill>
              </a:rPr>
              <a:t>dilakukan</a:t>
            </a:r>
            <a:r>
              <a:rPr lang="en-US" b="1" dirty="0" smtClean="0">
                <a:solidFill>
                  <a:srgbClr val="FF0000"/>
                </a:solidFill>
              </a:rPr>
              <a:t> </a:t>
            </a:r>
            <a:r>
              <a:rPr lang="en-US" b="1" dirty="0" err="1" smtClean="0">
                <a:solidFill>
                  <a:srgbClr val="FF0000"/>
                </a:solidFill>
              </a:rPr>
              <a:t>karena</a:t>
            </a:r>
            <a:r>
              <a:rPr lang="en-US" b="1" dirty="0" smtClean="0">
                <a:solidFill>
                  <a:srgbClr val="FF0000"/>
                </a:solidFill>
              </a:rPr>
              <a:t> Allah.</a:t>
            </a:r>
            <a:endParaRPr lang="ar-SA" b="1" dirty="0" smtClean="0">
              <a:solidFill>
                <a:srgbClr val="FF0000"/>
              </a:solidFill>
            </a:endParaRPr>
          </a:p>
          <a:p>
            <a:pPr algn="r" rtl="1">
              <a:buNone/>
            </a:pPr>
            <a:r>
              <a:rPr lang="ar-SA" b="1" dirty="0">
                <a:solidFill>
                  <a:srgbClr val="FF0000"/>
                </a:solidFill>
              </a:rPr>
              <a:t>	</a:t>
            </a:r>
            <a:r>
              <a:rPr lang="ar-SA" b="1" dirty="0"/>
              <a:t> عن أبي هريرة فقال له ناتل أهل الشام أيها الشيخ حدثنا حديثا سمعته من رسول الله صلى الله عليه و سلم قال نعم سمعت رسول الله صلى الله عليه و سلم يقول ( </a:t>
            </a:r>
            <a:r>
              <a:rPr lang="ar-SA" b="1" dirty="0">
                <a:solidFill>
                  <a:srgbClr val="FF0000"/>
                </a:solidFill>
              </a:rPr>
              <a:t>إن أول الناس يقضى يوم القيامة عليه </a:t>
            </a:r>
            <a:r>
              <a:rPr lang="ar-SA" b="1" dirty="0"/>
              <a:t>رجل استشهد فأتى به فعرفه نعمه فعرفها قال فما عملت فيها ؟ قال قاتلت فيك حتى استشهدت قال كذبت ولكنك قاتلت لأن يقال جريء فقد قيل ثم أمر به فسحب على وجهه حتى ألقي في النار </a:t>
            </a:r>
            <a:r>
              <a:rPr lang="ar-SA" b="1" dirty="0">
                <a:solidFill>
                  <a:srgbClr val="FF0000"/>
                </a:solidFill>
              </a:rPr>
              <a:t>ورجل تعلم العلم وعلمه وقرأ القرآن فأتي به فعرفه نعمه فعرفها قال فما عملت فيها ؟ قال تعلمت العلم وعلمته وقرأت فيك القرآن قال كذبت ولكنك تعلمت العلم ليقال عالم وقرأت القرآن ليقال هو قارئ فقد قيل ثم أمر به فسحب على وجهه حتى ألقي في النار </a:t>
            </a:r>
            <a:r>
              <a:rPr lang="ar-SA" b="1" dirty="0"/>
              <a:t>ورجل وسع الله عليه وأعطاه من أصناف المال كله فأتى به فعرفه نعمه فعرفها قال فما عملت فيها ؟ قال ما تركت من سبيل تحب أن ينفق فيها إلا أنفقت فيها لك قال كذبت ولكنك فعلت ليقال هو جواد فقد قيل ثم أمر به فسحب على وجهه ثم ألقي في النار ) </a:t>
            </a:r>
            <a:r>
              <a:rPr lang="ar-SA" b="1" dirty="0" smtClean="0"/>
              <a:t>– رواه مسلم -</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2. </a:t>
            </a:r>
            <a:r>
              <a:rPr lang="en-US" dirty="0" err="1" smtClean="0"/>
              <a:t>Tarhib</a:t>
            </a:r>
            <a:r>
              <a:rPr lang="en-US" dirty="0" smtClean="0"/>
              <a:t> </a:t>
            </a:r>
            <a:r>
              <a:rPr lang="en-US" dirty="0" err="1" smtClean="0"/>
              <a:t>saat</a:t>
            </a:r>
            <a:r>
              <a:rPr lang="en-US" dirty="0" smtClean="0"/>
              <a:t> </a:t>
            </a:r>
            <a:r>
              <a:rPr lang="en-US" dirty="0" err="1" smtClean="0"/>
              <a:t>ramadhan</a:t>
            </a:r>
            <a:endParaRPr lang="id-ID" dirty="0"/>
          </a:p>
        </p:txBody>
      </p:sp>
      <p:sp>
        <p:nvSpPr>
          <p:cNvPr id="3" name="Content Placeholder 2"/>
          <p:cNvSpPr>
            <a:spLocks noGrp="1"/>
          </p:cNvSpPr>
          <p:nvPr>
            <p:ph idx="1"/>
          </p:nvPr>
        </p:nvSpPr>
        <p:spPr/>
        <p:txBody>
          <a:bodyPr>
            <a:normAutofit fontScale="85000" lnSpcReduction="20000"/>
          </a:bodyPr>
          <a:lstStyle/>
          <a:p>
            <a:r>
              <a:rPr lang="en-US" dirty="0" err="1" smtClean="0"/>
              <a:t>Amalan</a:t>
            </a:r>
            <a:r>
              <a:rPr lang="en-US" dirty="0" smtClean="0"/>
              <a:t> </a:t>
            </a:r>
            <a:r>
              <a:rPr lang="en-US" dirty="0" err="1" smtClean="0"/>
              <a:t>malam</a:t>
            </a:r>
            <a:endParaRPr lang="en-US" dirty="0" smtClean="0"/>
          </a:p>
          <a:p>
            <a:pPr>
              <a:buNone/>
            </a:pPr>
            <a:r>
              <a:rPr lang="en-US" dirty="0"/>
              <a:t>	</a:t>
            </a:r>
            <a:r>
              <a:rPr lang="en-US" dirty="0" smtClean="0"/>
              <a:t>1. </a:t>
            </a:r>
            <a:r>
              <a:rPr lang="en-US" dirty="0" err="1" smtClean="0"/>
              <a:t>Qiyam</a:t>
            </a:r>
            <a:r>
              <a:rPr lang="en-US" dirty="0" smtClean="0"/>
              <a:t> </a:t>
            </a:r>
            <a:r>
              <a:rPr lang="en-US" dirty="0" err="1" smtClean="0"/>
              <a:t>ramadhan</a:t>
            </a:r>
            <a:r>
              <a:rPr lang="en-US" dirty="0" smtClean="0"/>
              <a:t> </a:t>
            </a:r>
            <a:r>
              <a:rPr lang="en-US" dirty="0" smtClean="0">
                <a:sym typeface="Wingdings" pitchFamily="2" charset="2"/>
              </a:rPr>
              <a:t> </a:t>
            </a:r>
            <a:r>
              <a:rPr lang="en-US" dirty="0" err="1" smtClean="0">
                <a:sym typeface="Wingdings" pitchFamily="2" charset="2"/>
              </a:rPr>
              <a:t>setelah</a:t>
            </a:r>
            <a:r>
              <a:rPr lang="en-US" dirty="0" smtClean="0">
                <a:sym typeface="Wingdings" pitchFamily="2" charset="2"/>
              </a:rPr>
              <a:t> </a:t>
            </a:r>
            <a:r>
              <a:rPr lang="en-US" dirty="0" err="1" smtClean="0">
                <a:sym typeface="Wingdings" pitchFamily="2" charset="2"/>
              </a:rPr>
              <a:t>isya</a:t>
            </a:r>
            <a:r>
              <a:rPr lang="en-US" dirty="0" smtClean="0">
                <a:sym typeface="Wingdings" pitchFamily="2" charset="2"/>
              </a:rPr>
              <a:t> </a:t>
            </a:r>
            <a:r>
              <a:rPr lang="en-US" dirty="0" err="1" smtClean="0">
                <a:sym typeface="Wingdings" pitchFamily="2" charset="2"/>
              </a:rPr>
              <a:t>sampai</a:t>
            </a:r>
            <a:r>
              <a:rPr lang="en-US" dirty="0" smtClean="0">
                <a:sym typeface="Wingdings" pitchFamily="2" charset="2"/>
              </a:rPr>
              <a:t> </a:t>
            </a:r>
            <a:r>
              <a:rPr lang="en-US" dirty="0" err="1" smtClean="0">
                <a:sym typeface="Wingdings" pitchFamily="2" charset="2"/>
              </a:rPr>
              <a:t>menjelang</a:t>
            </a:r>
            <a:r>
              <a:rPr lang="en-US" dirty="0" smtClean="0">
                <a:sym typeface="Wingdings" pitchFamily="2" charset="2"/>
              </a:rPr>
              <a:t> </a:t>
            </a:r>
            <a:r>
              <a:rPr lang="en-US" dirty="0" err="1" smtClean="0">
                <a:sym typeface="Wingdings" pitchFamily="2" charset="2"/>
              </a:rPr>
              <a:t>subuh</a:t>
            </a:r>
            <a:endParaRPr lang="en-US" dirty="0" smtClean="0">
              <a:sym typeface="Wingdings" pitchFamily="2" charset="2"/>
            </a:endParaRPr>
          </a:p>
          <a:p>
            <a:pPr>
              <a:buNone/>
            </a:pPr>
            <a:r>
              <a:rPr lang="en-US" dirty="0">
                <a:sym typeface="Wingdings" pitchFamily="2" charset="2"/>
              </a:rPr>
              <a:t>	</a:t>
            </a:r>
            <a:r>
              <a:rPr lang="en-US" dirty="0" smtClean="0">
                <a:sym typeface="Wingdings" pitchFamily="2" charset="2"/>
              </a:rPr>
              <a:t>QS al-</a:t>
            </a:r>
            <a:r>
              <a:rPr lang="en-US" dirty="0" err="1" smtClean="0">
                <a:sym typeface="Wingdings" pitchFamily="2" charset="2"/>
              </a:rPr>
              <a:t>muzammil</a:t>
            </a:r>
            <a:r>
              <a:rPr lang="en-US" dirty="0" smtClean="0">
                <a:sym typeface="Wingdings" pitchFamily="2" charset="2"/>
              </a:rPr>
              <a:t> (73): 20  </a:t>
            </a:r>
            <a:r>
              <a:rPr lang="en-US" dirty="0" err="1" smtClean="0">
                <a:sym typeface="Wingdings" pitchFamily="2" charset="2"/>
              </a:rPr>
              <a:t>qiyamul</a:t>
            </a:r>
            <a:r>
              <a:rPr lang="en-US" dirty="0" smtClean="0">
                <a:sym typeface="Wingdings" pitchFamily="2" charset="2"/>
              </a:rPr>
              <a:t> </a:t>
            </a:r>
            <a:r>
              <a:rPr lang="en-US" dirty="0" err="1" smtClean="0">
                <a:sym typeface="Wingdings" pitchFamily="2" charset="2"/>
              </a:rPr>
              <a:t>lail</a:t>
            </a:r>
            <a:endParaRPr lang="en-US" dirty="0" smtClean="0">
              <a:sym typeface="Wingdings" pitchFamily="2" charset="2"/>
            </a:endParaRPr>
          </a:p>
          <a:p>
            <a:pPr>
              <a:buNone/>
            </a:pPr>
            <a:r>
              <a:rPr lang="en-US" dirty="0">
                <a:sym typeface="Wingdings" pitchFamily="2" charset="2"/>
              </a:rPr>
              <a:t>	</a:t>
            </a:r>
            <a:r>
              <a:rPr lang="en-US" dirty="0" smtClean="0">
                <a:sym typeface="Wingdings" pitchFamily="2" charset="2"/>
              </a:rPr>
              <a:t>QS al-</a:t>
            </a:r>
            <a:r>
              <a:rPr lang="en-US" dirty="0" err="1" smtClean="0">
                <a:sym typeface="Wingdings" pitchFamily="2" charset="2"/>
              </a:rPr>
              <a:t>isra</a:t>
            </a:r>
            <a:r>
              <a:rPr lang="en-US" dirty="0" smtClean="0">
                <a:sym typeface="Wingdings" pitchFamily="2" charset="2"/>
              </a:rPr>
              <a:t> (17): 79-81  </a:t>
            </a:r>
            <a:r>
              <a:rPr lang="en-US" dirty="0" err="1" smtClean="0">
                <a:sym typeface="Wingdings" pitchFamily="2" charset="2"/>
              </a:rPr>
              <a:t>Tahajud</a:t>
            </a:r>
            <a:endParaRPr lang="en-US" dirty="0" smtClean="0">
              <a:sym typeface="Wingdings" pitchFamily="2" charset="2"/>
            </a:endParaRPr>
          </a:p>
          <a:p>
            <a:pPr>
              <a:buNone/>
            </a:pPr>
            <a:r>
              <a:rPr lang="en-US" dirty="0">
                <a:sym typeface="Wingdings" pitchFamily="2" charset="2"/>
              </a:rPr>
              <a:t>	</a:t>
            </a:r>
            <a:r>
              <a:rPr lang="en-US" dirty="0" smtClean="0">
                <a:sym typeface="Wingdings" pitchFamily="2" charset="2"/>
              </a:rPr>
              <a:t>SIFAT KEDUANYA DI B ULAN RAMADHAN DISEBUT TARAWIH (TENANG BACAAN DAN GERAKAN)</a:t>
            </a:r>
          </a:p>
          <a:p>
            <a:pPr>
              <a:buNone/>
            </a:pPr>
            <a:r>
              <a:rPr lang="en-US" dirty="0">
                <a:sym typeface="Wingdings" pitchFamily="2" charset="2"/>
              </a:rPr>
              <a:t>	</a:t>
            </a:r>
            <a:r>
              <a:rPr lang="en-US" dirty="0" smtClean="0">
                <a:sym typeface="Wingdings" pitchFamily="2" charset="2"/>
              </a:rPr>
              <a:t>2. </a:t>
            </a:r>
            <a:r>
              <a:rPr lang="en-US" dirty="0" err="1" smtClean="0">
                <a:sym typeface="Wingdings" pitchFamily="2" charset="2"/>
              </a:rPr>
              <a:t>Bacaan</a:t>
            </a:r>
            <a:r>
              <a:rPr lang="en-US" dirty="0" smtClean="0">
                <a:sym typeface="Wingdings" pitchFamily="2" charset="2"/>
              </a:rPr>
              <a:t> </a:t>
            </a:r>
            <a:r>
              <a:rPr lang="en-US" dirty="0" err="1" smtClean="0">
                <a:sym typeface="Wingdings" pitchFamily="2" charset="2"/>
              </a:rPr>
              <a:t>qur’an</a:t>
            </a:r>
            <a:endParaRPr lang="en-US" dirty="0" smtClean="0">
              <a:sym typeface="Wingdings" pitchFamily="2" charset="2"/>
            </a:endParaRPr>
          </a:p>
          <a:p>
            <a:pPr>
              <a:buNone/>
            </a:pPr>
            <a:r>
              <a:rPr lang="en-US" dirty="0">
                <a:sym typeface="Wingdings" pitchFamily="2" charset="2"/>
              </a:rPr>
              <a:t>	</a:t>
            </a:r>
            <a:r>
              <a:rPr lang="en-US" dirty="0" smtClean="0">
                <a:sym typeface="Wingdings" pitchFamily="2" charset="2"/>
              </a:rPr>
              <a:t>3. </a:t>
            </a:r>
            <a:r>
              <a:rPr lang="en-US" dirty="0" err="1" smtClean="0">
                <a:sym typeface="Wingdings" pitchFamily="2" charset="2"/>
              </a:rPr>
              <a:t>Beristigfar</a:t>
            </a:r>
            <a:r>
              <a:rPr lang="en-US" dirty="0" smtClean="0">
                <a:sym typeface="Wingdings" pitchFamily="2" charset="2"/>
              </a:rPr>
              <a:t> </a:t>
            </a:r>
            <a:r>
              <a:rPr lang="en-US" dirty="0" err="1" smtClean="0">
                <a:sym typeface="Wingdings" pitchFamily="2" charset="2"/>
              </a:rPr>
              <a:t>saat</a:t>
            </a:r>
            <a:r>
              <a:rPr lang="en-US" dirty="0" smtClean="0">
                <a:sym typeface="Wingdings" pitchFamily="2" charset="2"/>
              </a:rPr>
              <a:t> </a:t>
            </a:r>
            <a:r>
              <a:rPr lang="en-US" i="1" dirty="0" err="1" smtClean="0">
                <a:sym typeface="Wingdings" pitchFamily="2" charset="2"/>
              </a:rPr>
              <a:t>sahar</a:t>
            </a:r>
            <a:r>
              <a:rPr lang="en-US" dirty="0" smtClean="0">
                <a:sym typeface="Wingdings" pitchFamily="2" charset="2"/>
              </a:rPr>
              <a:t> </a:t>
            </a:r>
            <a:r>
              <a:rPr lang="en-US" dirty="0" err="1" smtClean="0">
                <a:sym typeface="Wingdings" pitchFamily="2" charset="2"/>
              </a:rPr>
              <a:t>aktifitasnya</a:t>
            </a:r>
            <a:r>
              <a:rPr lang="en-US" dirty="0" smtClean="0">
                <a:sym typeface="Wingdings" pitchFamily="2" charset="2"/>
              </a:rPr>
              <a:t> </a:t>
            </a:r>
            <a:r>
              <a:rPr lang="en-US" dirty="0" err="1" smtClean="0">
                <a:sym typeface="Wingdings" pitchFamily="2" charset="2"/>
              </a:rPr>
              <a:t>disebut</a:t>
            </a:r>
            <a:r>
              <a:rPr lang="en-US" dirty="0" smtClean="0">
                <a:sym typeface="Wingdings" pitchFamily="2" charset="2"/>
              </a:rPr>
              <a:t> </a:t>
            </a:r>
            <a:r>
              <a:rPr lang="en-US" i="1" dirty="0" err="1" smtClean="0">
                <a:sym typeface="Wingdings" pitchFamily="2" charset="2"/>
              </a:rPr>
              <a:t>sahur</a:t>
            </a:r>
            <a:r>
              <a:rPr lang="en-US" i="1" dirty="0" smtClean="0">
                <a:sym typeface="Wingdings" pitchFamily="2" charset="2"/>
              </a:rPr>
              <a:t> </a:t>
            </a:r>
            <a:r>
              <a:rPr lang="en-US" dirty="0" smtClean="0">
                <a:sym typeface="Wingdings" pitchFamily="2" charset="2"/>
              </a:rPr>
              <a:t>30 </a:t>
            </a:r>
            <a:r>
              <a:rPr lang="en-US" dirty="0" err="1" smtClean="0">
                <a:sym typeface="Wingdings" pitchFamily="2" charset="2"/>
              </a:rPr>
              <a:t>menit</a:t>
            </a:r>
            <a:r>
              <a:rPr lang="en-US" dirty="0" smtClean="0">
                <a:sym typeface="Wingdings" pitchFamily="2" charset="2"/>
              </a:rPr>
              <a:t> </a:t>
            </a:r>
            <a:r>
              <a:rPr lang="en-US" dirty="0" err="1" smtClean="0">
                <a:sym typeface="Wingdings" pitchFamily="2" charset="2"/>
              </a:rPr>
              <a:t>sebelum</a:t>
            </a:r>
            <a:r>
              <a:rPr lang="en-US" dirty="0" smtClean="0">
                <a:sym typeface="Wingdings" pitchFamily="2" charset="2"/>
              </a:rPr>
              <a:t> </a:t>
            </a:r>
            <a:r>
              <a:rPr lang="en-US" dirty="0" err="1" smtClean="0">
                <a:sym typeface="Wingdings" pitchFamily="2" charset="2"/>
              </a:rPr>
              <a:t>fajar</a:t>
            </a:r>
            <a:r>
              <a:rPr lang="en-US" dirty="0" smtClean="0">
                <a:sym typeface="Wingdings" pitchFamily="2" charset="2"/>
              </a:rPr>
              <a:t> QS Ad-</a:t>
            </a:r>
            <a:r>
              <a:rPr lang="en-US" dirty="0" err="1" smtClean="0">
                <a:sym typeface="Wingdings" pitchFamily="2" charset="2"/>
              </a:rPr>
              <a:t>Dariyat</a:t>
            </a:r>
            <a:r>
              <a:rPr lang="en-US" dirty="0" smtClean="0">
                <a:sym typeface="Wingdings" pitchFamily="2" charset="2"/>
              </a:rPr>
              <a:t> (51): 18 </a:t>
            </a:r>
            <a:r>
              <a:rPr lang="ar-SA" dirty="0" smtClean="0">
                <a:sym typeface="Wingdings" pitchFamily="2" charset="2"/>
              </a:rPr>
              <a:t>وبلاسحارهم يستغفرون</a:t>
            </a:r>
            <a:r>
              <a:rPr lang="en-US" dirty="0" smtClean="0">
                <a:sym typeface="Wingdings" pitchFamily="2" charset="2"/>
              </a:rPr>
              <a:t> </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Keutamaan</a:t>
            </a:r>
            <a:r>
              <a:rPr lang="en-US" dirty="0" smtClean="0"/>
              <a:t> </a:t>
            </a:r>
            <a:r>
              <a:rPr lang="en-US" dirty="0" err="1" smtClean="0"/>
              <a:t>taraweh</a:t>
            </a:r>
            <a:r>
              <a:rPr lang="en-US" dirty="0" smtClean="0"/>
              <a:t> </a:t>
            </a:r>
            <a:r>
              <a:rPr lang="en-US" dirty="0" err="1" smtClean="0"/>
              <a:t>bersama</a:t>
            </a:r>
            <a:r>
              <a:rPr lang="en-US" dirty="0" smtClean="0"/>
              <a:t> imam</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Dari Abu </a:t>
            </a:r>
            <a:r>
              <a:rPr lang="en-US" dirty="0" err="1"/>
              <a:t>Dzar</a:t>
            </a:r>
            <a:r>
              <a:rPr lang="en-US" dirty="0"/>
              <a:t>, </a:t>
            </a:r>
            <a:r>
              <a:rPr lang="en-US" dirty="0" err="1"/>
              <a:t>Nabi</a:t>
            </a:r>
            <a:r>
              <a:rPr lang="en-US"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dirty="0"/>
              <a:t> </a:t>
            </a:r>
            <a:r>
              <a:rPr lang="en-US" dirty="0" err="1"/>
              <a:t>pernah</a:t>
            </a:r>
            <a:r>
              <a:rPr lang="en-US" dirty="0"/>
              <a:t> </a:t>
            </a:r>
            <a:r>
              <a:rPr lang="en-US" dirty="0" err="1"/>
              <a:t>mengumpulkan</a:t>
            </a:r>
            <a:r>
              <a:rPr lang="en-US" dirty="0"/>
              <a:t> </a:t>
            </a:r>
            <a:r>
              <a:rPr lang="en-US" dirty="0" err="1"/>
              <a:t>keluarga</a:t>
            </a:r>
            <a:r>
              <a:rPr lang="en-US" dirty="0"/>
              <a:t> </a:t>
            </a:r>
            <a:r>
              <a:rPr lang="en-US" dirty="0" err="1"/>
              <a:t>dan</a:t>
            </a:r>
            <a:r>
              <a:rPr lang="en-US" dirty="0"/>
              <a:t> </a:t>
            </a:r>
            <a:r>
              <a:rPr lang="en-US" dirty="0" err="1"/>
              <a:t>para</a:t>
            </a:r>
            <a:r>
              <a:rPr lang="en-US" dirty="0"/>
              <a:t> </a:t>
            </a:r>
            <a:r>
              <a:rPr lang="en-US" dirty="0" err="1"/>
              <a:t>sahabatnya</a:t>
            </a:r>
            <a:r>
              <a:rPr lang="en-US" dirty="0"/>
              <a:t>. </a:t>
            </a:r>
            <a:r>
              <a:rPr lang="en-US" dirty="0" err="1"/>
              <a:t>Lalu</a:t>
            </a:r>
            <a:r>
              <a:rPr lang="en-US" dirty="0"/>
              <a:t> </a:t>
            </a:r>
            <a:r>
              <a:rPr lang="en-US" dirty="0" err="1"/>
              <a:t>beliau</a:t>
            </a:r>
            <a:r>
              <a:rPr lang="en-US" dirty="0"/>
              <a:t> </a:t>
            </a:r>
            <a:r>
              <a:rPr lang="en-US" dirty="0" err="1"/>
              <a:t>bersabda</a:t>
            </a:r>
            <a:r>
              <a:rPr lang="en-US" dirty="0"/>
              <a:t>,</a:t>
            </a:r>
          </a:p>
          <a:p>
            <a:pPr rtl="1"/>
            <a:r>
              <a:rPr lang="ar-SA" dirty="0"/>
              <a:t>إِنَّهُ مَنْ قَامَ مَعَ الإِمَامِ حَتَّى يَنْصَرِفَ كُتِبَ لَهُ قِيَامُ لَيْلَةً</a:t>
            </a:r>
          </a:p>
          <a:p>
            <a:r>
              <a:rPr lang="ar-SA" dirty="0"/>
              <a:t>“</a:t>
            </a:r>
            <a:r>
              <a:rPr lang="en-US" i="1" dirty="0" err="1"/>
              <a:t>Siapa</a:t>
            </a:r>
            <a:r>
              <a:rPr lang="en-US" i="1" dirty="0"/>
              <a:t> yang </a:t>
            </a:r>
            <a:r>
              <a:rPr lang="en-US" i="1" dirty="0" err="1"/>
              <a:t>shalat</a:t>
            </a:r>
            <a:r>
              <a:rPr lang="en-US" i="1" dirty="0"/>
              <a:t> </a:t>
            </a:r>
            <a:r>
              <a:rPr lang="en-US" i="1" dirty="0" err="1"/>
              <a:t>bersama</a:t>
            </a:r>
            <a:r>
              <a:rPr lang="en-US" i="1" dirty="0"/>
              <a:t> imam </a:t>
            </a:r>
            <a:r>
              <a:rPr lang="en-US" i="1" dirty="0" err="1"/>
              <a:t>sampai</a:t>
            </a:r>
            <a:r>
              <a:rPr lang="en-US" i="1" dirty="0"/>
              <a:t> </a:t>
            </a:r>
            <a:r>
              <a:rPr lang="en-US" i="1" dirty="0" err="1"/>
              <a:t>ia</a:t>
            </a:r>
            <a:r>
              <a:rPr lang="en-US" i="1" dirty="0"/>
              <a:t> </a:t>
            </a:r>
            <a:r>
              <a:rPr lang="en-US" i="1" dirty="0" err="1"/>
              <a:t>selesai</a:t>
            </a:r>
            <a:r>
              <a:rPr lang="en-US" i="1" dirty="0"/>
              <a:t>, </a:t>
            </a:r>
            <a:r>
              <a:rPr lang="en-US" i="1" dirty="0" err="1"/>
              <a:t>maka</a:t>
            </a:r>
            <a:r>
              <a:rPr lang="en-US" i="1" dirty="0"/>
              <a:t> </a:t>
            </a:r>
            <a:r>
              <a:rPr lang="en-US" i="1" dirty="0" err="1"/>
              <a:t>ditulis</a:t>
            </a:r>
            <a:r>
              <a:rPr lang="en-US" i="1" dirty="0"/>
              <a:t> </a:t>
            </a:r>
            <a:r>
              <a:rPr lang="en-US" i="1" dirty="0" err="1"/>
              <a:t>untuknya</a:t>
            </a:r>
            <a:r>
              <a:rPr lang="en-US" i="1" dirty="0"/>
              <a:t> </a:t>
            </a:r>
            <a:r>
              <a:rPr lang="en-US" i="1" dirty="0" err="1"/>
              <a:t>pahala</a:t>
            </a:r>
            <a:r>
              <a:rPr lang="en-US" i="1" dirty="0"/>
              <a:t> </a:t>
            </a:r>
            <a:r>
              <a:rPr lang="en-US" i="1" dirty="0" err="1"/>
              <a:t>qiyam</a:t>
            </a:r>
            <a:r>
              <a:rPr lang="en-US" i="1" dirty="0"/>
              <a:t> </a:t>
            </a:r>
            <a:r>
              <a:rPr lang="en-US" i="1" dirty="0" err="1"/>
              <a:t>satu</a:t>
            </a:r>
            <a:r>
              <a:rPr lang="en-US" i="1" dirty="0"/>
              <a:t> </a:t>
            </a:r>
            <a:r>
              <a:rPr lang="en-US" i="1" dirty="0" err="1"/>
              <a:t>malam</a:t>
            </a:r>
            <a:r>
              <a:rPr lang="en-US" i="1" dirty="0"/>
              <a:t> </a:t>
            </a:r>
            <a:r>
              <a:rPr lang="en-US" i="1" dirty="0" err="1"/>
              <a:t>penuh</a:t>
            </a:r>
            <a:r>
              <a:rPr lang="en-US" dirty="0" smtClean="0"/>
              <a:t>.”</a:t>
            </a:r>
            <a:r>
              <a:rPr lang="ar-SA" dirty="0" smtClean="0"/>
              <a:t> </a:t>
            </a:r>
            <a:r>
              <a:rPr lang="en-US" dirty="0" smtClean="0"/>
              <a:t>(HR </a:t>
            </a:r>
            <a:r>
              <a:rPr lang="en-US" dirty="0" err="1" smtClean="0"/>
              <a:t>Nasa’i</a:t>
            </a:r>
            <a:r>
              <a:rPr lang="en-US" dirty="0" smtClean="0"/>
              <a:t> no 1604)</a:t>
            </a:r>
          </a:p>
          <a:p>
            <a:pPr marL="0" indent="0">
              <a:buNone/>
            </a:pPr>
            <a:r>
              <a:rPr lang="en-US" dirty="0" smtClean="0"/>
              <a:t>Hal </a:t>
            </a:r>
            <a:r>
              <a:rPr lang="en-US" dirty="0" err="1"/>
              <a:t>ini</a:t>
            </a:r>
            <a:r>
              <a:rPr lang="en-US" dirty="0"/>
              <a:t> </a:t>
            </a:r>
            <a:r>
              <a:rPr lang="en-US" dirty="0" err="1"/>
              <a:t>sekaligus</a:t>
            </a:r>
            <a:r>
              <a:rPr lang="en-US" dirty="0"/>
              <a:t> </a:t>
            </a:r>
            <a:r>
              <a:rPr lang="en-US" dirty="0" err="1"/>
              <a:t>merupakan</a:t>
            </a:r>
            <a:r>
              <a:rPr lang="en-US" dirty="0"/>
              <a:t> </a:t>
            </a:r>
            <a:r>
              <a:rPr lang="en-US" dirty="0" err="1"/>
              <a:t>anjuran</a:t>
            </a:r>
            <a:r>
              <a:rPr lang="en-US" dirty="0"/>
              <a:t> agar </a:t>
            </a:r>
            <a:r>
              <a:rPr lang="en-US" dirty="0" err="1"/>
              <a:t>kaum</a:t>
            </a:r>
            <a:r>
              <a:rPr lang="en-US" dirty="0"/>
              <a:t>  </a:t>
            </a:r>
            <a:r>
              <a:rPr lang="en-US" dirty="0" smtClean="0"/>
              <a:t>   </a:t>
            </a:r>
            <a:r>
              <a:rPr lang="en-US" dirty="0" err="1" smtClean="0"/>
              <a:t>muslimin</a:t>
            </a:r>
            <a:r>
              <a:rPr lang="en-US" dirty="0" smtClean="0"/>
              <a:t> </a:t>
            </a:r>
            <a:r>
              <a:rPr lang="en-US" dirty="0" err="1"/>
              <a:t>mengerjakan</a:t>
            </a:r>
            <a:r>
              <a:rPr lang="en-US" dirty="0"/>
              <a:t> </a:t>
            </a:r>
            <a:r>
              <a:rPr lang="en-US" dirty="0" err="1"/>
              <a:t>shalat</a:t>
            </a:r>
            <a:r>
              <a:rPr lang="en-US" dirty="0"/>
              <a:t> </a:t>
            </a:r>
            <a:r>
              <a:rPr lang="en-US" dirty="0" err="1"/>
              <a:t>tarawih</a:t>
            </a:r>
            <a:r>
              <a:rPr lang="en-US" dirty="0"/>
              <a:t> </a:t>
            </a:r>
            <a:r>
              <a:rPr lang="en-US" dirty="0" err="1"/>
              <a:t>secara</a:t>
            </a:r>
            <a:r>
              <a:rPr lang="en-US" dirty="0"/>
              <a:t> </a:t>
            </a:r>
            <a:r>
              <a:rPr lang="en-US" dirty="0" err="1"/>
              <a:t>berjama’ah</a:t>
            </a:r>
            <a:r>
              <a:rPr lang="en-US" dirty="0"/>
              <a:t> </a:t>
            </a:r>
            <a:r>
              <a:rPr lang="en-US" dirty="0" err="1"/>
              <a:t>dan</a:t>
            </a:r>
            <a:r>
              <a:rPr lang="en-US" dirty="0"/>
              <a:t> </a:t>
            </a:r>
            <a:r>
              <a:rPr lang="en-US" dirty="0" err="1"/>
              <a:t>mengikuti</a:t>
            </a:r>
            <a:r>
              <a:rPr lang="en-US" dirty="0"/>
              <a:t> imam </a:t>
            </a:r>
            <a:r>
              <a:rPr lang="en-US" dirty="0" err="1"/>
              <a:t>hingga</a:t>
            </a:r>
            <a:r>
              <a:rPr lang="en-US" dirty="0"/>
              <a:t> </a:t>
            </a:r>
            <a:r>
              <a:rPr lang="en-US" dirty="0" err="1"/>
              <a:t>selesai</a:t>
            </a:r>
            <a:r>
              <a:rPr lang="en-US" dirty="0"/>
              <a:t>.</a:t>
            </a:r>
          </a:p>
          <a:p>
            <a:endParaRPr lang="en-US" dirty="0"/>
          </a:p>
        </p:txBody>
      </p:sp>
    </p:spTree>
    <p:extLst>
      <p:ext uri="{BB962C8B-B14F-4D97-AF65-F5344CB8AC3E}">
        <p14:creationId xmlns:p14="http://schemas.microsoft.com/office/powerpoint/2010/main" val="15895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BERGEMBIRA DENGAN RAMADHAN</a:t>
            </a:r>
            <a:endParaRPr lang="id-ID" dirty="0"/>
          </a:p>
        </p:txBody>
      </p:sp>
      <p:sp>
        <p:nvSpPr>
          <p:cNvPr id="3" name="Content Placeholder 2"/>
          <p:cNvSpPr>
            <a:spLocks noGrp="1"/>
          </p:cNvSpPr>
          <p:nvPr>
            <p:ph idx="1"/>
          </p:nvPr>
        </p:nvSpPr>
        <p:spPr/>
        <p:txBody>
          <a:bodyPr/>
          <a:lstStyle/>
          <a:p>
            <a:r>
              <a:rPr lang="ar-SA" dirty="0" smtClean="0"/>
              <a:t>مرحبا</a:t>
            </a:r>
          </a:p>
          <a:p>
            <a:r>
              <a:rPr lang="ar-SA" dirty="0" smtClean="0"/>
              <a:t>رحب</a:t>
            </a:r>
            <a:r>
              <a:rPr lang="en-US" dirty="0" smtClean="0"/>
              <a:t> = </a:t>
            </a:r>
            <a:r>
              <a:rPr lang="en-US" dirty="0" err="1" smtClean="0"/>
              <a:t>sesuatu</a:t>
            </a:r>
            <a:r>
              <a:rPr lang="en-US" dirty="0" smtClean="0"/>
              <a:t> </a:t>
            </a:r>
            <a:r>
              <a:rPr lang="en-US" dirty="0" err="1" smtClean="0"/>
              <a:t>yg</a:t>
            </a:r>
            <a:r>
              <a:rPr lang="en-US" dirty="0" smtClean="0"/>
              <a:t> </a:t>
            </a:r>
            <a:r>
              <a:rPr lang="en-US" dirty="0" err="1" smtClean="0"/>
              <a:t>dilapangkan</a:t>
            </a:r>
            <a:r>
              <a:rPr lang="en-US" dirty="0" smtClean="0"/>
              <a:t> / </a:t>
            </a:r>
            <a:r>
              <a:rPr lang="en-US" dirty="0" err="1" smtClean="0"/>
              <a:t>diluaskan</a:t>
            </a:r>
            <a:r>
              <a:rPr lang="en-US" dirty="0" smtClean="0"/>
              <a:t> </a:t>
            </a:r>
            <a:r>
              <a:rPr lang="en-US" dirty="0" err="1" smtClean="0"/>
              <a:t>tanpa</a:t>
            </a:r>
            <a:r>
              <a:rPr lang="en-US" dirty="0" smtClean="0"/>
              <a:t> </a:t>
            </a:r>
            <a:r>
              <a:rPr lang="en-US" dirty="0" err="1" smtClean="0"/>
              <a:t>sekat</a:t>
            </a:r>
            <a:r>
              <a:rPr lang="en-US" dirty="0" smtClean="0"/>
              <a:t> / </a:t>
            </a:r>
            <a:r>
              <a:rPr lang="en-US" dirty="0" err="1" smtClean="0"/>
              <a:t>dibebaskan</a:t>
            </a:r>
            <a:r>
              <a:rPr lang="en-US" dirty="0" smtClean="0"/>
              <a:t> </a:t>
            </a:r>
            <a:r>
              <a:rPr lang="en-US" dirty="0" err="1" smtClean="0"/>
              <a:t>sepenuhnya</a:t>
            </a:r>
            <a:endParaRPr lang="ar-SA" dirty="0" smtClean="0"/>
          </a:p>
          <a:p>
            <a:r>
              <a:rPr lang="ar-SA" dirty="0" smtClean="0"/>
              <a:t>ترحيب</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t>Amalan</a:t>
            </a:r>
            <a:r>
              <a:rPr lang="en-US" dirty="0" smtClean="0"/>
              <a:t> Siang</a:t>
            </a:r>
          </a:p>
          <a:p>
            <a:pPr>
              <a:buNone/>
            </a:pPr>
            <a:r>
              <a:rPr lang="en-US" dirty="0"/>
              <a:t>	</a:t>
            </a:r>
            <a:r>
              <a:rPr lang="en-US" dirty="0" err="1" smtClean="0"/>
              <a:t>Puasa</a:t>
            </a:r>
            <a:r>
              <a:rPr lang="en-US" dirty="0" smtClean="0"/>
              <a:t>, </a:t>
            </a:r>
            <a:r>
              <a:rPr lang="en-US" dirty="0" err="1" smtClean="0"/>
              <a:t>shodaqoh</a:t>
            </a:r>
            <a:r>
              <a:rPr lang="en-US" dirty="0" smtClean="0"/>
              <a:t>, </a:t>
            </a:r>
            <a:r>
              <a:rPr lang="en-US" dirty="0" err="1" smtClean="0"/>
              <a:t>baca</a:t>
            </a:r>
            <a:r>
              <a:rPr lang="en-US" dirty="0" smtClean="0"/>
              <a:t> </a:t>
            </a:r>
            <a:r>
              <a:rPr lang="en-US" dirty="0" err="1" smtClean="0"/>
              <a:t>qur’an</a:t>
            </a:r>
            <a:endParaRPr lang="en-US" dirty="0" smtClean="0"/>
          </a:p>
          <a:p>
            <a:pPr algn="r" rtl="1">
              <a:buNone/>
            </a:pPr>
            <a:r>
              <a:rPr lang="en-US" dirty="0"/>
              <a:t>	</a:t>
            </a:r>
            <a:r>
              <a:rPr lang="ar-SA" b="1" dirty="0"/>
              <a:t> 2359 - حَدَّثَنَا عَبْدُ اللَّهِ بْنُ مُحَمَّدِ بْنِ يَحْيَى أَبُو مُحَمَّدٍ حَدَّثَنَا عَلِىُّ بْنُ الْحَسَنِ أَخْبَرَنِى الْحُسَيْنُ بْنُ وَاقِدٍ حَدَّثَنَا مَرْوَانُ - يَعْنِى ابْنَ سَالِمٍ - الْمُقَفَّعُ - قَالَ رَأَيْتُ ابْنَ عُمَرَ يَقْبِضُ عَلَى لِحْيَتِهِ فَيَقْطَعُ مَا زَادَ عَلَى الْكَفِّ وَقَالَ </a:t>
            </a:r>
            <a:r>
              <a:rPr lang="ar-SA" b="1" dirty="0">
                <a:solidFill>
                  <a:srgbClr val="FF0000"/>
                </a:solidFill>
              </a:rPr>
              <a:t>كَانَ رَسُولُ اللَّهِ -صلى الله عليه وسلم- إِذَا أَفْطَرَ قَالَ « ذَهَبَ الظَّمَأُ وَابْتَلَّتِ الْعُرُوقُ وَثَبَتَ الأَجْرُ إِنْ شَاءَ اللَّهُ </a:t>
            </a:r>
            <a:r>
              <a:rPr lang="ar-SA" b="1" dirty="0" smtClean="0">
                <a:solidFill>
                  <a:srgbClr val="FF0000"/>
                </a:solidFill>
              </a:rPr>
              <a:t>»</a:t>
            </a:r>
            <a:r>
              <a:rPr lang="ar-SA" b="1" dirty="0" smtClean="0"/>
              <a:t>. – رواه ابو داود -</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t>Apabila</a:t>
            </a:r>
            <a:r>
              <a:rPr lang="en-US" dirty="0" smtClean="0"/>
              <a:t> </a:t>
            </a:r>
            <a:r>
              <a:rPr lang="ar-SA" dirty="0" smtClean="0"/>
              <a:t>اذا</a:t>
            </a:r>
            <a:r>
              <a:rPr lang="en-US" dirty="0" smtClean="0"/>
              <a:t> </a:t>
            </a:r>
            <a:r>
              <a:rPr lang="en-US" dirty="0" err="1" smtClean="0"/>
              <a:t>bertemu</a:t>
            </a:r>
            <a:r>
              <a:rPr lang="en-US" dirty="0" smtClean="0"/>
              <a:t> dg </a:t>
            </a:r>
            <a:r>
              <a:rPr lang="en-US" dirty="0" err="1" smtClean="0"/>
              <a:t>fi’il</a:t>
            </a:r>
            <a:r>
              <a:rPr lang="en-US" dirty="0" smtClean="0"/>
              <a:t> </a:t>
            </a:r>
            <a:r>
              <a:rPr lang="en-US" dirty="0" err="1" smtClean="0"/>
              <a:t>madi</a:t>
            </a:r>
            <a:r>
              <a:rPr lang="en-US" dirty="0" smtClean="0"/>
              <a:t> </a:t>
            </a:r>
            <a:r>
              <a:rPr lang="ar-SA" dirty="0" smtClean="0"/>
              <a:t>افطر</a:t>
            </a:r>
            <a:r>
              <a:rPr lang="en-US" dirty="0" smtClean="0"/>
              <a:t> </a:t>
            </a:r>
            <a:r>
              <a:rPr lang="en-US" dirty="0" err="1" smtClean="0"/>
              <a:t>maka</a:t>
            </a:r>
            <a:r>
              <a:rPr lang="en-US" dirty="0" smtClean="0"/>
              <a:t> </a:t>
            </a:r>
            <a:r>
              <a:rPr lang="en-US" dirty="0" err="1" smtClean="0"/>
              <a:t>maknanya</a:t>
            </a:r>
            <a:r>
              <a:rPr lang="en-US" dirty="0" smtClean="0"/>
              <a:t> present (</a:t>
            </a:r>
            <a:r>
              <a:rPr lang="en-US" dirty="0" err="1" smtClean="0"/>
              <a:t>akan</a:t>
            </a:r>
            <a:r>
              <a:rPr lang="en-US" dirty="0" smtClean="0"/>
              <a:t>)</a:t>
            </a:r>
          </a:p>
          <a:p>
            <a:r>
              <a:rPr lang="ar-SA" dirty="0" smtClean="0"/>
              <a:t>وثبت الاجران شاء الله</a:t>
            </a:r>
          </a:p>
          <a:p>
            <a:pPr>
              <a:buNone/>
            </a:pPr>
            <a:r>
              <a:rPr lang="ar-SA" dirty="0"/>
              <a:t>	</a:t>
            </a:r>
            <a:r>
              <a:rPr lang="en-US" dirty="0" smtClean="0"/>
              <a:t>1. </a:t>
            </a:r>
            <a:r>
              <a:rPr lang="en-US" dirty="0" err="1" smtClean="0"/>
              <a:t>Langsung</a:t>
            </a:r>
            <a:r>
              <a:rPr lang="en-US" dirty="0" smtClean="0"/>
              <a:t> </a:t>
            </a:r>
            <a:r>
              <a:rPr lang="en-US" dirty="0" err="1" smtClean="0"/>
              <a:t>diberikan</a:t>
            </a:r>
            <a:r>
              <a:rPr lang="en-US" dirty="0" smtClean="0"/>
              <a:t> </a:t>
            </a:r>
            <a:r>
              <a:rPr lang="en-US" dirty="0" err="1" smtClean="0"/>
              <a:t>saat</a:t>
            </a:r>
            <a:r>
              <a:rPr lang="en-US" dirty="0" smtClean="0"/>
              <a:t> </a:t>
            </a:r>
            <a:r>
              <a:rPr lang="en-US" dirty="0" err="1" smtClean="0"/>
              <a:t>berbuka</a:t>
            </a:r>
            <a:r>
              <a:rPr lang="en-US" dirty="0" smtClean="0"/>
              <a:t> </a:t>
            </a:r>
            <a:r>
              <a:rPr lang="en-US" dirty="0" err="1" smtClean="0"/>
              <a:t>dan</a:t>
            </a:r>
            <a:r>
              <a:rPr lang="en-US" dirty="0" smtClean="0"/>
              <a:t> </a:t>
            </a:r>
            <a:r>
              <a:rPr lang="en-US" dirty="0" err="1" smtClean="0"/>
              <a:t>itulah</a:t>
            </a:r>
            <a:r>
              <a:rPr lang="en-US" dirty="0" smtClean="0"/>
              <a:t> </a:t>
            </a:r>
            <a:r>
              <a:rPr lang="en-US" dirty="0" err="1" smtClean="0"/>
              <a:t>panjer</a:t>
            </a:r>
            <a:r>
              <a:rPr lang="en-US" dirty="0" smtClean="0"/>
              <a:t> </a:t>
            </a:r>
            <a:r>
              <a:rPr lang="en-US" dirty="0" err="1" smtClean="0"/>
              <a:t>dunia</a:t>
            </a:r>
            <a:endParaRPr lang="en-US" dirty="0" smtClean="0"/>
          </a:p>
          <a:p>
            <a:pPr>
              <a:buNone/>
            </a:pPr>
            <a:r>
              <a:rPr lang="en-US" dirty="0"/>
              <a:t>	</a:t>
            </a:r>
            <a:r>
              <a:rPr lang="ar-SA" dirty="0" smtClean="0"/>
              <a:t>ثلاثة لاترد دعوتهم الامام العادل الصائم حتى يفطر </a:t>
            </a:r>
            <a:endParaRPr lang="en-US" dirty="0" smtClean="0"/>
          </a:p>
          <a:p>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Sedekah</a:t>
            </a:r>
            <a:r>
              <a:rPr lang="en-US" dirty="0" smtClean="0"/>
              <a:t> di </a:t>
            </a:r>
            <a:r>
              <a:rPr lang="en-US" dirty="0" err="1" smtClean="0"/>
              <a:t>bulan</a:t>
            </a:r>
            <a:r>
              <a:rPr lang="en-US" dirty="0" smtClean="0"/>
              <a:t> </a:t>
            </a:r>
            <a:r>
              <a:rPr lang="en-US" dirty="0" err="1" smtClean="0"/>
              <a:t>ramadhan</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US" dirty="0" err="1"/>
              <a:t>Dalam</a:t>
            </a:r>
            <a:r>
              <a:rPr lang="en-US" dirty="0"/>
              <a:t> </a:t>
            </a:r>
            <a:r>
              <a:rPr lang="en-US" i="1" dirty="0" err="1"/>
              <a:t>shahihain</a:t>
            </a:r>
            <a:r>
              <a:rPr lang="en-US" dirty="0"/>
              <a:t>, </a:t>
            </a:r>
            <a:r>
              <a:rPr lang="en-US" dirty="0" err="1"/>
              <a:t>dari</a:t>
            </a:r>
            <a:r>
              <a:rPr lang="en-US" dirty="0"/>
              <a:t> </a:t>
            </a:r>
            <a:r>
              <a:rPr lang="en-US" dirty="0" err="1"/>
              <a:t>Ibnu</a:t>
            </a:r>
            <a:r>
              <a:rPr lang="en-US" dirty="0"/>
              <a:t> ‘Abbas </a:t>
            </a:r>
            <a:r>
              <a:rPr lang="en-US" i="1" dirty="0" err="1"/>
              <a:t>radhiyallahu</a:t>
            </a:r>
            <a:r>
              <a:rPr lang="en-US" i="1" dirty="0"/>
              <a:t> ‘</a:t>
            </a:r>
            <a:r>
              <a:rPr lang="en-US" i="1" dirty="0" err="1"/>
              <a:t>anhuma</a:t>
            </a:r>
            <a:r>
              <a:rPr lang="en-US" dirty="0"/>
              <a:t>, </a:t>
            </a:r>
            <a:r>
              <a:rPr lang="en-US" dirty="0" err="1"/>
              <a:t>ia</a:t>
            </a:r>
            <a:r>
              <a:rPr lang="en-US" dirty="0"/>
              <a:t> </a:t>
            </a:r>
            <a:r>
              <a:rPr lang="en-US" dirty="0" err="1"/>
              <a:t>berkata</a:t>
            </a:r>
            <a:r>
              <a:rPr lang="en-US" dirty="0"/>
              <a:t>,</a:t>
            </a:r>
          </a:p>
          <a:p>
            <a:pPr rtl="1"/>
            <a:r>
              <a:rPr lang="ar-SA" sz="4500" dirty="0">
                <a:solidFill>
                  <a:srgbClr val="FF0000"/>
                </a:solidFill>
              </a:rPr>
              <a:t>كَانَ النَّبِىُّ – صلى الله عليه وسلم – أَجْوَدَ النَّاسِ ، وَأَجْوَدُ مَا يَكُونُ فِى رَمَضَانَ ، حِينَ يَلْقَاهُ جِبْرِيلُ ، وَكَانَ جِبْرِيلُ – عَلَيْهِ السَّلاَمُ – يَلْقَاهُ فِى كُلِّ لَيْلَةٍ مِنْ رَمَضَانَ ، فَيُدَارِسُهُ الْقُرْآنَ </a:t>
            </a:r>
            <a:r>
              <a:rPr lang="ar-SA" sz="4500" dirty="0" smtClean="0">
                <a:solidFill>
                  <a:srgbClr val="FF0000"/>
                </a:solidFill>
              </a:rPr>
              <a:t>فَرَسُولُ </a:t>
            </a:r>
            <a:r>
              <a:rPr lang="ar-SA" sz="4500" dirty="0">
                <a:solidFill>
                  <a:srgbClr val="FF0000"/>
                </a:solidFill>
              </a:rPr>
              <a:t>اللَّهِ – صلى الله عليه وسلم – </a:t>
            </a:r>
            <a:r>
              <a:rPr lang="ar-SA" sz="4500" dirty="0"/>
              <a:t>أَجْوَدُ بِالْخَيْرِ مِنَ الرِّيحِ الْمُرْسَلَةِ</a:t>
            </a:r>
          </a:p>
          <a:p>
            <a:r>
              <a:rPr lang="ar-SA" dirty="0"/>
              <a:t>“</a:t>
            </a:r>
            <a:r>
              <a:rPr lang="en-US" i="1" dirty="0" err="1"/>
              <a:t>Nabi</a:t>
            </a:r>
            <a:r>
              <a:rPr lang="en-US" i="1"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i="1" dirty="0"/>
              <a:t> </a:t>
            </a:r>
            <a:r>
              <a:rPr lang="en-US" i="1" dirty="0" err="1"/>
              <a:t>adalah</a:t>
            </a:r>
            <a:r>
              <a:rPr lang="en-US" i="1" dirty="0"/>
              <a:t> orang yang paling </a:t>
            </a:r>
            <a:r>
              <a:rPr lang="en-US" i="1" dirty="0" err="1"/>
              <a:t>gemar</a:t>
            </a:r>
            <a:r>
              <a:rPr lang="en-US" i="1" dirty="0"/>
              <a:t> </a:t>
            </a:r>
            <a:r>
              <a:rPr lang="en-US" i="1" dirty="0" err="1"/>
              <a:t>bersedekah</a:t>
            </a:r>
            <a:r>
              <a:rPr lang="en-US" i="1" dirty="0"/>
              <a:t>. </a:t>
            </a:r>
            <a:r>
              <a:rPr lang="en-US" i="1" dirty="0" err="1"/>
              <a:t>Semangat</a:t>
            </a:r>
            <a:r>
              <a:rPr lang="en-US" i="1" dirty="0"/>
              <a:t> </a:t>
            </a:r>
            <a:r>
              <a:rPr lang="en-US" i="1" dirty="0" err="1"/>
              <a:t>beliau</a:t>
            </a:r>
            <a:r>
              <a:rPr lang="en-US" i="1" dirty="0"/>
              <a:t> </a:t>
            </a:r>
            <a:r>
              <a:rPr lang="en-US" i="1" dirty="0" err="1"/>
              <a:t>dalam</a:t>
            </a:r>
            <a:r>
              <a:rPr lang="en-US" i="1" dirty="0"/>
              <a:t> </a:t>
            </a:r>
            <a:r>
              <a:rPr lang="en-US" i="1" dirty="0" err="1"/>
              <a:t>bersedekah</a:t>
            </a:r>
            <a:r>
              <a:rPr lang="en-US" i="1" dirty="0"/>
              <a:t> </a:t>
            </a:r>
            <a:r>
              <a:rPr lang="en-US" i="1" dirty="0" err="1"/>
              <a:t>lebih</a:t>
            </a:r>
            <a:r>
              <a:rPr lang="en-US" i="1" dirty="0"/>
              <a:t> </a:t>
            </a:r>
            <a:r>
              <a:rPr lang="en-US" i="1" dirty="0" err="1"/>
              <a:t>membara</a:t>
            </a:r>
            <a:r>
              <a:rPr lang="en-US" i="1" dirty="0"/>
              <a:t> </a:t>
            </a:r>
            <a:r>
              <a:rPr lang="en-US" i="1" dirty="0" err="1"/>
              <a:t>lagi</a:t>
            </a:r>
            <a:r>
              <a:rPr lang="en-US" i="1" dirty="0"/>
              <a:t> </a:t>
            </a:r>
            <a:r>
              <a:rPr lang="en-US" i="1" dirty="0" err="1"/>
              <a:t>ketika</a:t>
            </a:r>
            <a:r>
              <a:rPr lang="en-US" i="1" dirty="0"/>
              <a:t> </a:t>
            </a:r>
            <a:r>
              <a:rPr lang="en-US" i="1" dirty="0" err="1"/>
              <a:t>bulan</a:t>
            </a:r>
            <a:r>
              <a:rPr lang="en-US" i="1" dirty="0"/>
              <a:t> </a:t>
            </a:r>
            <a:r>
              <a:rPr lang="en-US" i="1" dirty="0" err="1"/>
              <a:t>Ramadhan</a:t>
            </a:r>
            <a:r>
              <a:rPr lang="en-US" i="1" dirty="0"/>
              <a:t> </a:t>
            </a:r>
            <a:r>
              <a:rPr lang="en-US" i="1" dirty="0" err="1"/>
              <a:t>tatkala</a:t>
            </a:r>
            <a:r>
              <a:rPr lang="en-US" i="1" dirty="0"/>
              <a:t> </a:t>
            </a:r>
            <a:r>
              <a:rPr lang="en-US" i="1" dirty="0" err="1"/>
              <a:t>itu</a:t>
            </a:r>
            <a:r>
              <a:rPr lang="en-US" i="1" dirty="0"/>
              <a:t> </a:t>
            </a:r>
            <a:r>
              <a:rPr lang="en-US" i="1" dirty="0" err="1"/>
              <a:t>Jibril</a:t>
            </a:r>
            <a:r>
              <a:rPr lang="en-US" i="1" dirty="0"/>
              <a:t> </a:t>
            </a:r>
            <a:r>
              <a:rPr lang="en-US" i="1" dirty="0" err="1"/>
              <a:t>menemui</a:t>
            </a:r>
            <a:r>
              <a:rPr lang="en-US" i="1" dirty="0"/>
              <a:t> </a:t>
            </a:r>
            <a:r>
              <a:rPr lang="en-US" i="1" dirty="0" err="1"/>
              <a:t>beliau</a:t>
            </a:r>
            <a:r>
              <a:rPr lang="en-US" i="1" dirty="0"/>
              <a:t>. </a:t>
            </a:r>
            <a:r>
              <a:rPr lang="en-US" i="1" dirty="0" err="1"/>
              <a:t>Jibril</a:t>
            </a:r>
            <a:r>
              <a:rPr lang="en-US" i="1" dirty="0"/>
              <a:t> </a:t>
            </a:r>
            <a:r>
              <a:rPr lang="en-US" i="1" dirty="0" err="1"/>
              <a:t>menemui</a:t>
            </a:r>
            <a:r>
              <a:rPr lang="en-US" i="1" dirty="0"/>
              <a:t> </a:t>
            </a:r>
            <a:r>
              <a:rPr lang="en-US" i="1" dirty="0" err="1"/>
              <a:t>beliau</a:t>
            </a:r>
            <a:r>
              <a:rPr lang="en-US" i="1" dirty="0"/>
              <a:t> </a:t>
            </a:r>
            <a:r>
              <a:rPr lang="en-US" i="1" dirty="0" err="1"/>
              <a:t>setiap</a:t>
            </a:r>
            <a:r>
              <a:rPr lang="en-US" i="1" dirty="0"/>
              <a:t> </a:t>
            </a:r>
            <a:r>
              <a:rPr lang="en-US" i="1" dirty="0" err="1"/>
              <a:t>malamnya</a:t>
            </a:r>
            <a:r>
              <a:rPr lang="en-US" i="1" dirty="0"/>
              <a:t> di </a:t>
            </a:r>
            <a:r>
              <a:rPr lang="en-US" i="1" dirty="0" err="1"/>
              <a:t>bulan</a:t>
            </a:r>
            <a:r>
              <a:rPr lang="en-US" i="1" dirty="0"/>
              <a:t> </a:t>
            </a:r>
            <a:r>
              <a:rPr lang="en-US" i="1" dirty="0" err="1"/>
              <a:t>Ramadhan</a:t>
            </a:r>
            <a:r>
              <a:rPr lang="en-US" i="1" dirty="0"/>
              <a:t>. </a:t>
            </a:r>
            <a:r>
              <a:rPr lang="en-US" i="1" dirty="0" err="1"/>
              <a:t>Jibril</a:t>
            </a:r>
            <a:r>
              <a:rPr lang="en-US" i="1" dirty="0"/>
              <a:t> </a:t>
            </a:r>
            <a:r>
              <a:rPr lang="en-US" i="1" dirty="0" err="1"/>
              <a:t>mengajarkan</a:t>
            </a:r>
            <a:r>
              <a:rPr lang="en-US" i="1" dirty="0"/>
              <a:t> Al-Qur’an </a:t>
            </a:r>
            <a:r>
              <a:rPr lang="en-US" i="1" dirty="0" err="1"/>
              <a:t>kala</a:t>
            </a:r>
            <a:r>
              <a:rPr lang="en-US" i="1" dirty="0"/>
              <a:t> </a:t>
            </a:r>
            <a:r>
              <a:rPr lang="en-US" i="1" dirty="0" err="1"/>
              <a:t>itu</a:t>
            </a:r>
            <a:r>
              <a:rPr lang="en-US" i="1" dirty="0"/>
              <a:t>. Dan </a:t>
            </a:r>
            <a:r>
              <a:rPr lang="en-US" i="1" dirty="0" err="1"/>
              <a:t>Rasul</a:t>
            </a:r>
            <a:r>
              <a:rPr lang="en-US" i="1"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i="1" dirty="0"/>
              <a:t> </a:t>
            </a:r>
            <a:r>
              <a:rPr lang="en-US" i="1" dirty="0" err="1"/>
              <a:t>adalah</a:t>
            </a:r>
            <a:r>
              <a:rPr lang="en-US" i="1" dirty="0"/>
              <a:t> yang paling </a:t>
            </a:r>
            <a:r>
              <a:rPr lang="en-US" i="1" dirty="0" err="1"/>
              <a:t>semangat</a:t>
            </a:r>
            <a:r>
              <a:rPr lang="en-US" i="1" dirty="0"/>
              <a:t> </a:t>
            </a:r>
            <a:r>
              <a:rPr lang="en-US" i="1" dirty="0" err="1"/>
              <a:t>dalam</a:t>
            </a:r>
            <a:r>
              <a:rPr lang="en-US" i="1" dirty="0"/>
              <a:t> </a:t>
            </a:r>
            <a:r>
              <a:rPr lang="en-US" i="1" dirty="0" err="1"/>
              <a:t>melakukan</a:t>
            </a:r>
            <a:r>
              <a:rPr lang="en-US" i="1" dirty="0"/>
              <a:t> </a:t>
            </a:r>
            <a:r>
              <a:rPr lang="en-US" i="1" dirty="0" err="1"/>
              <a:t>kebaikan</a:t>
            </a:r>
            <a:r>
              <a:rPr lang="en-US" i="1" dirty="0"/>
              <a:t> </a:t>
            </a:r>
            <a:r>
              <a:rPr lang="en-US" i="1" dirty="0" err="1"/>
              <a:t>bagai</a:t>
            </a:r>
            <a:r>
              <a:rPr lang="en-US" i="1" dirty="0"/>
              <a:t> </a:t>
            </a:r>
            <a:r>
              <a:rPr lang="en-US" i="1" dirty="0" err="1"/>
              <a:t>angin</a:t>
            </a:r>
            <a:r>
              <a:rPr lang="en-US" i="1" dirty="0"/>
              <a:t> yang </a:t>
            </a:r>
            <a:r>
              <a:rPr lang="en-US" i="1" dirty="0" err="1"/>
              <a:t>bertiup</a:t>
            </a:r>
            <a:r>
              <a:rPr lang="en-US" i="1" dirty="0"/>
              <a:t>.</a:t>
            </a:r>
            <a:r>
              <a:rPr lang="en-US" dirty="0"/>
              <a:t>” (HR. </a:t>
            </a:r>
            <a:r>
              <a:rPr lang="en-US" dirty="0" err="1"/>
              <a:t>Bukhari</a:t>
            </a:r>
            <a:r>
              <a:rPr lang="en-US" dirty="0"/>
              <a:t> no. 3554 </a:t>
            </a:r>
            <a:r>
              <a:rPr lang="en-US" dirty="0" err="1"/>
              <a:t>dan</a:t>
            </a:r>
            <a:r>
              <a:rPr lang="en-US" dirty="0"/>
              <a:t> Muslim no. 2307)</a:t>
            </a:r>
          </a:p>
          <a:p>
            <a:r>
              <a:rPr lang="en-US" dirty="0" err="1"/>
              <a:t>Ibnu</a:t>
            </a:r>
            <a:r>
              <a:rPr lang="en-US" dirty="0"/>
              <a:t> Rajab </a:t>
            </a:r>
            <a:r>
              <a:rPr lang="en-US" i="1" dirty="0" err="1"/>
              <a:t>rahimahullah</a:t>
            </a:r>
            <a:r>
              <a:rPr lang="en-US" dirty="0"/>
              <a:t> </a:t>
            </a:r>
            <a:r>
              <a:rPr lang="en-US" dirty="0" err="1"/>
              <a:t>berkata</a:t>
            </a:r>
            <a:r>
              <a:rPr lang="en-US" dirty="0"/>
              <a:t>, “</a:t>
            </a:r>
            <a:r>
              <a:rPr lang="en-US" i="1" dirty="0"/>
              <a:t>Al </a:t>
            </a:r>
            <a:r>
              <a:rPr lang="en-US" i="1" dirty="0" err="1"/>
              <a:t>juud</a:t>
            </a:r>
            <a:r>
              <a:rPr lang="en-US" dirty="0"/>
              <a:t> </a:t>
            </a:r>
            <a:r>
              <a:rPr lang="en-US" dirty="0" err="1"/>
              <a:t>berarti</a:t>
            </a:r>
            <a:r>
              <a:rPr lang="en-US" dirty="0"/>
              <a:t> </a:t>
            </a:r>
            <a:r>
              <a:rPr lang="en-US" dirty="0" err="1"/>
              <a:t>rajin</a:t>
            </a:r>
            <a:r>
              <a:rPr lang="en-US" dirty="0"/>
              <a:t> </a:t>
            </a:r>
            <a:r>
              <a:rPr lang="en-US" dirty="0" err="1"/>
              <a:t>dan</a:t>
            </a:r>
            <a:r>
              <a:rPr lang="en-US" dirty="0"/>
              <a:t> </a:t>
            </a:r>
            <a:r>
              <a:rPr lang="en-US" dirty="0" err="1"/>
              <a:t>banyak</a:t>
            </a:r>
            <a:r>
              <a:rPr lang="en-US" dirty="0"/>
              <a:t> </a:t>
            </a:r>
            <a:r>
              <a:rPr lang="en-US" dirty="0" err="1"/>
              <a:t>memberi</a:t>
            </a:r>
            <a:r>
              <a:rPr lang="en-US" dirty="0"/>
              <a:t> (</a:t>
            </a:r>
            <a:r>
              <a:rPr lang="en-US" dirty="0" err="1"/>
              <a:t>berderma</a:t>
            </a:r>
            <a:r>
              <a:rPr lang="en-US" dirty="0"/>
              <a:t>)” (</a:t>
            </a:r>
            <a:r>
              <a:rPr lang="en-US" i="1" dirty="0" err="1"/>
              <a:t>Lathaif</a:t>
            </a:r>
            <a:r>
              <a:rPr lang="en-US" i="1" dirty="0"/>
              <a:t> Al-</a:t>
            </a:r>
            <a:r>
              <a:rPr lang="en-US" i="1" dirty="0" err="1"/>
              <a:t>Ma’arif</a:t>
            </a:r>
            <a:r>
              <a:rPr lang="en-US" dirty="0"/>
              <a:t>, </a:t>
            </a:r>
            <a:r>
              <a:rPr lang="en-US" dirty="0" err="1"/>
              <a:t>hlm</a:t>
            </a:r>
            <a:r>
              <a:rPr lang="en-US" dirty="0"/>
              <a:t>. 291). </a:t>
            </a:r>
            <a:r>
              <a:rPr lang="en-US" dirty="0" err="1"/>
              <a:t>Jadi</a:t>
            </a:r>
            <a:r>
              <a:rPr lang="en-US" dirty="0"/>
              <a:t> </a:t>
            </a:r>
            <a:r>
              <a:rPr lang="en-US" dirty="0" err="1"/>
              <a:t>maksud</a:t>
            </a:r>
            <a:r>
              <a:rPr lang="en-US" dirty="0"/>
              <a:t> </a:t>
            </a:r>
            <a:r>
              <a:rPr lang="en-US" dirty="0" err="1"/>
              <a:t>hadits</a:t>
            </a:r>
            <a:r>
              <a:rPr lang="en-US" dirty="0"/>
              <a:t> </a:t>
            </a:r>
            <a:r>
              <a:rPr lang="en-US" dirty="0" err="1"/>
              <a:t>adalah</a:t>
            </a:r>
            <a:r>
              <a:rPr lang="en-US" dirty="0"/>
              <a:t> </a:t>
            </a:r>
            <a:r>
              <a:rPr lang="en-US" dirty="0" err="1"/>
              <a:t>Rasulullah</a:t>
            </a:r>
            <a:r>
              <a:rPr lang="en-US"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dirty="0"/>
              <a:t>– </a:t>
            </a:r>
            <a:r>
              <a:rPr lang="en-US" dirty="0" err="1"/>
              <a:t>rajin</a:t>
            </a:r>
            <a:r>
              <a:rPr lang="en-US" dirty="0"/>
              <a:t> </a:t>
            </a:r>
            <a:r>
              <a:rPr lang="en-US" dirty="0" err="1"/>
              <a:t>memberi</a:t>
            </a:r>
            <a:r>
              <a:rPr lang="en-US" dirty="0"/>
              <a:t> </a:t>
            </a:r>
            <a:r>
              <a:rPr lang="en-US" dirty="0" err="1"/>
              <a:t>sedekah</a:t>
            </a:r>
            <a:r>
              <a:rPr lang="en-US" dirty="0"/>
              <a:t> </a:t>
            </a:r>
            <a:r>
              <a:rPr lang="en-US" dirty="0" err="1"/>
              <a:t>pada</a:t>
            </a:r>
            <a:r>
              <a:rPr lang="en-US" dirty="0"/>
              <a:t> orang lain di </a:t>
            </a:r>
            <a:r>
              <a:rPr lang="en-US" dirty="0" err="1"/>
              <a:t>bulan</a:t>
            </a:r>
            <a:r>
              <a:rPr lang="en-US" dirty="0"/>
              <a:t> </a:t>
            </a:r>
            <a:r>
              <a:rPr lang="en-US" dirty="0" err="1"/>
              <a:t>Ramadhan</a:t>
            </a:r>
            <a:r>
              <a:rPr lang="en-US" dirty="0"/>
              <a:t>.</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2106040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alasan</a:t>
            </a:r>
            <a:endParaRPr lang="en-US" dirty="0"/>
          </a:p>
        </p:txBody>
      </p:sp>
      <p:sp>
        <p:nvSpPr>
          <p:cNvPr id="3" name="Content Placeholder 2"/>
          <p:cNvSpPr>
            <a:spLocks noGrp="1"/>
          </p:cNvSpPr>
          <p:nvPr>
            <p:ph idx="1"/>
          </p:nvPr>
        </p:nvSpPr>
        <p:spPr>
          <a:xfrm>
            <a:off x="457200" y="1600200"/>
            <a:ext cx="8229600" cy="5501208"/>
          </a:xfrm>
        </p:spPr>
        <p:txBody>
          <a:bodyPr>
            <a:normAutofit fontScale="55000" lnSpcReduction="20000"/>
          </a:bodyPr>
          <a:lstStyle/>
          <a:p>
            <a:r>
              <a:rPr lang="en-US" dirty="0" smtClean="0"/>
              <a:t>1-Bulan </a:t>
            </a:r>
            <a:r>
              <a:rPr lang="en-US" dirty="0" err="1"/>
              <a:t>Ramadhan</a:t>
            </a:r>
            <a:r>
              <a:rPr lang="en-US" dirty="0"/>
              <a:t> </a:t>
            </a:r>
            <a:r>
              <a:rPr lang="en-US" dirty="0" err="1"/>
              <a:t>adalah</a:t>
            </a:r>
            <a:r>
              <a:rPr lang="en-US" dirty="0"/>
              <a:t> </a:t>
            </a:r>
            <a:r>
              <a:rPr lang="en-US" dirty="0" err="1"/>
              <a:t>waktu</a:t>
            </a:r>
            <a:r>
              <a:rPr lang="en-US" dirty="0"/>
              <a:t> yang </a:t>
            </a:r>
            <a:r>
              <a:rPr lang="en-US" dirty="0" err="1"/>
              <a:t>mulia</a:t>
            </a:r>
            <a:r>
              <a:rPr lang="en-US" dirty="0"/>
              <a:t> </a:t>
            </a:r>
            <a:r>
              <a:rPr lang="en-US" dirty="0" err="1"/>
              <a:t>dan</a:t>
            </a:r>
            <a:r>
              <a:rPr lang="en-US" dirty="0"/>
              <a:t> </a:t>
            </a:r>
            <a:r>
              <a:rPr lang="en-US" dirty="0" err="1"/>
              <a:t>pahala</a:t>
            </a:r>
            <a:r>
              <a:rPr lang="en-US" dirty="0"/>
              <a:t> </a:t>
            </a:r>
            <a:r>
              <a:rPr lang="en-US" dirty="0" err="1"/>
              <a:t>berlipat</a:t>
            </a:r>
            <a:r>
              <a:rPr lang="en-US" dirty="0"/>
              <a:t> </a:t>
            </a:r>
            <a:r>
              <a:rPr lang="en-US" dirty="0" err="1"/>
              <a:t>ganda</a:t>
            </a:r>
            <a:r>
              <a:rPr lang="en-US" dirty="0"/>
              <a:t> </a:t>
            </a:r>
            <a:r>
              <a:rPr lang="en-US" dirty="0" err="1"/>
              <a:t>pada</a:t>
            </a:r>
            <a:r>
              <a:rPr lang="en-US" dirty="0"/>
              <a:t> </a:t>
            </a:r>
            <a:r>
              <a:rPr lang="en-US" dirty="0" err="1"/>
              <a:t>bulan</a:t>
            </a:r>
            <a:r>
              <a:rPr lang="en-US" dirty="0"/>
              <a:t> </a:t>
            </a:r>
            <a:r>
              <a:rPr lang="en-US" dirty="0" err="1"/>
              <a:t>tersebut</a:t>
            </a:r>
            <a:r>
              <a:rPr lang="en-US" dirty="0" smtClean="0"/>
              <a:t>.</a:t>
            </a:r>
          </a:p>
          <a:p>
            <a:pPr marL="0" indent="0" algn="r">
              <a:buNone/>
            </a:pPr>
            <a:r>
              <a:rPr lang="en-US" dirty="0"/>
              <a:t>	</a:t>
            </a:r>
            <a:r>
              <a:rPr lang="ar-SA" b="1" dirty="0">
                <a:solidFill>
                  <a:srgbClr val="FF0000"/>
                </a:solidFill>
              </a:rPr>
              <a:t> عَنْ أَبِى هُرَيْرَةَ - رضى الله عنه - قَالَ قَالَ رَسُولُ اللَّهِ -صلى الله عليه وسلم- « كُلُّ عَمَلِ ابْنِ آدَمَ يُضَاعَفُ الْحَسَنَةُ عَشْرُ أَمْثَالِهَا إِلَى سَبْعِمِائَةِ ضِعْفٍ قَالَ اللَّهُ عَزَّ وَجَلَّ إِلاَّ الصَّوْمَ فَإِنَّهُ لِى وَأَنَا أَجْزِى بِهِ يَدَعُ شَهْوَتَهُ وَطَعَامَهُ مِنْ أَجْلِى لِلصَّائِمِ فَرْحَتَانِ فَرْحَةٌ عِنْدَ فِطْرِهِ وَفَرْحَةٌ عِنْدَ لِقَاءِ رَبِّهِ. وَلَخُلُوفُ فِيهِ أَطْيَبُ عِنْدَ اللَّهِ مِنْ رِيحِ الْمِسْكِ ». – رواه مسلم -</a:t>
            </a:r>
            <a:endParaRPr lang="en-US" dirty="0"/>
          </a:p>
          <a:p>
            <a:r>
              <a:rPr lang="en-US" dirty="0"/>
              <a:t>2- </a:t>
            </a:r>
            <a:r>
              <a:rPr lang="en-US" dirty="0" err="1"/>
              <a:t>Rajin</a:t>
            </a:r>
            <a:r>
              <a:rPr lang="en-US" dirty="0"/>
              <a:t> </a:t>
            </a:r>
            <a:r>
              <a:rPr lang="en-US" dirty="0" err="1"/>
              <a:t>berderma</a:t>
            </a:r>
            <a:r>
              <a:rPr lang="en-US" dirty="0"/>
              <a:t> </a:t>
            </a:r>
            <a:r>
              <a:rPr lang="en-US" dirty="0" err="1"/>
              <a:t>pada</a:t>
            </a:r>
            <a:r>
              <a:rPr lang="en-US" dirty="0"/>
              <a:t> </a:t>
            </a:r>
            <a:r>
              <a:rPr lang="en-US" dirty="0" err="1"/>
              <a:t>bulan</a:t>
            </a:r>
            <a:r>
              <a:rPr lang="en-US" dirty="0"/>
              <a:t> </a:t>
            </a:r>
            <a:r>
              <a:rPr lang="en-US" dirty="0" err="1"/>
              <a:t>Ramadhan</a:t>
            </a:r>
            <a:r>
              <a:rPr lang="en-US" dirty="0"/>
              <a:t> </a:t>
            </a:r>
            <a:r>
              <a:rPr lang="en-US" dirty="0" err="1"/>
              <a:t>berarti</a:t>
            </a:r>
            <a:r>
              <a:rPr lang="en-US" dirty="0"/>
              <a:t> </a:t>
            </a:r>
            <a:r>
              <a:rPr lang="en-US" dirty="0" err="1"/>
              <a:t>membantu</a:t>
            </a:r>
            <a:r>
              <a:rPr lang="en-US" dirty="0"/>
              <a:t> orang yang </a:t>
            </a:r>
            <a:r>
              <a:rPr lang="en-US" dirty="0" err="1"/>
              <a:t>berpuasa</a:t>
            </a:r>
            <a:r>
              <a:rPr lang="en-US" dirty="0"/>
              <a:t>, orang yang </a:t>
            </a:r>
            <a:r>
              <a:rPr lang="en-US" dirty="0" err="1"/>
              <a:t>melakukan</a:t>
            </a:r>
            <a:r>
              <a:rPr lang="en-US" dirty="0"/>
              <a:t> </a:t>
            </a:r>
            <a:r>
              <a:rPr lang="en-US" dirty="0" err="1"/>
              <a:t>shalat</a:t>
            </a:r>
            <a:r>
              <a:rPr lang="en-US" dirty="0"/>
              <a:t> </a:t>
            </a:r>
            <a:r>
              <a:rPr lang="en-US" dirty="0" err="1"/>
              <a:t>malam</a:t>
            </a:r>
            <a:r>
              <a:rPr lang="en-US" dirty="0"/>
              <a:t> </a:t>
            </a:r>
            <a:r>
              <a:rPr lang="en-US" dirty="0" err="1"/>
              <a:t>dan</a:t>
            </a:r>
            <a:r>
              <a:rPr lang="en-US" dirty="0"/>
              <a:t> orang yang </a:t>
            </a:r>
            <a:r>
              <a:rPr lang="en-US" dirty="0" err="1"/>
              <a:t>berdzikir</a:t>
            </a:r>
            <a:r>
              <a:rPr lang="en-US" dirty="0"/>
              <a:t> </a:t>
            </a:r>
            <a:r>
              <a:rPr lang="en-US" b="1" dirty="0" err="1"/>
              <a:t>supaya</a:t>
            </a:r>
            <a:r>
              <a:rPr lang="en-US" b="1" dirty="0"/>
              <a:t> </a:t>
            </a:r>
            <a:r>
              <a:rPr lang="en-US" b="1" dirty="0" err="1"/>
              <a:t>mereka</a:t>
            </a:r>
            <a:r>
              <a:rPr lang="en-US" b="1" dirty="0"/>
              <a:t> </a:t>
            </a:r>
            <a:r>
              <a:rPr lang="en-US" b="1" dirty="0" err="1"/>
              <a:t>mudah</a:t>
            </a:r>
            <a:r>
              <a:rPr lang="en-US" b="1" dirty="0"/>
              <a:t> </a:t>
            </a:r>
            <a:r>
              <a:rPr lang="en-US" b="1" dirty="0" err="1"/>
              <a:t>dalam</a:t>
            </a:r>
            <a:r>
              <a:rPr lang="en-US" b="1" dirty="0"/>
              <a:t> </a:t>
            </a:r>
            <a:r>
              <a:rPr lang="en-US" b="1" dirty="0" err="1"/>
              <a:t>beramal</a:t>
            </a:r>
            <a:r>
              <a:rPr lang="en-US" b="1" dirty="0"/>
              <a:t>.</a:t>
            </a:r>
            <a:r>
              <a:rPr lang="en-US" dirty="0"/>
              <a:t> </a:t>
            </a:r>
            <a:r>
              <a:rPr lang="en-US" b="1" dirty="0"/>
              <a:t>Orang yang </a:t>
            </a:r>
            <a:r>
              <a:rPr lang="en-US" b="1" dirty="0" err="1"/>
              <a:t>membantu</a:t>
            </a:r>
            <a:r>
              <a:rPr lang="en-US" b="1" dirty="0"/>
              <a:t> di </a:t>
            </a:r>
            <a:r>
              <a:rPr lang="en-US" b="1" dirty="0" err="1"/>
              <a:t>sini</a:t>
            </a:r>
            <a:r>
              <a:rPr lang="en-US" b="1" dirty="0"/>
              <a:t> </a:t>
            </a:r>
            <a:r>
              <a:rPr lang="en-US" b="1" dirty="0" err="1"/>
              <a:t>akan</a:t>
            </a:r>
            <a:r>
              <a:rPr lang="en-US" b="1" dirty="0"/>
              <a:t> </a:t>
            </a:r>
            <a:r>
              <a:rPr lang="en-US" b="1" dirty="0" err="1"/>
              <a:t>mendapatkan</a:t>
            </a:r>
            <a:r>
              <a:rPr lang="en-US" b="1" dirty="0"/>
              <a:t> </a:t>
            </a:r>
            <a:r>
              <a:rPr lang="en-US" b="1" dirty="0" err="1"/>
              <a:t>pahala</a:t>
            </a:r>
            <a:r>
              <a:rPr lang="en-US" b="1" dirty="0"/>
              <a:t> </a:t>
            </a:r>
            <a:r>
              <a:rPr lang="en-US" b="1" dirty="0" err="1"/>
              <a:t>seperti</a:t>
            </a:r>
            <a:r>
              <a:rPr lang="en-US" b="1" dirty="0"/>
              <a:t> </a:t>
            </a:r>
            <a:r>
              <a:rPr lang="en-US" b="1" dirty="0" err="1"/>
              <a:t>pahala</a:t>
            </a:r>
            <a:r>
              <a:rPr lang="en-US" b="1" dirty="0"/>
              <a:t> </a:t>
            </a:r>
            <a:r>
              <a:rPr lang="en-US" b="1" dirty="0" err="1"/>
              <a:t>mereka</a:t>
            </a:r>
            <a:r>
              <a:rPr lang="en-US" b="1" dirty="0"/>
              <a:t> yang </a:t>
            </a:r>
            <a:r>
              <a:rPr lang="en-US" b="1" dirty="0" err="1"/>
              <a:t>beramal</a:t>
            </a:r>
            <a:r>
              <a:rPr lang="en-US" dirty="0"/>
              <a:t>. </a:t>
            </a:r>
            <a:r>
              <a:rPr lang="en-US" dirty="0" err="1"/>
              <a:t>Sebagaimana</a:t>
            </a:r>
            <a:r>
              <a:rPr lang="en-US" dirty="0"/>
              <a:t> </a:t>
            </a:r>
            <a:r>
              <a:rPr lang="en-US" dirty="0" err="1"/>
              <a:t>Nabi</a:t>
            </a:r>
            <a:r>
              <a:rPr lang="en-US"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dirty="0"/>
              <a:t> </a:t>
            </a:r>
            <a:r>
              <a:rPr lang="en-US" dirty="0" err="1"/>
              <a:t>menyebutkan</a:t>
            </a:r>
            <a:r>
              <a:rPr lang="en-US" dirty="0"/>
              <a:t> </a:t>
            </a:r>
            <a:r>
              <a:rPr lang="en-US" b="1" dirty="0" err="1"/>
              <a:t>keutamaan</a:t>
            </a:r>
            <a:r>
              <a:rPr lang="en-US" b="1" dirty="0"/>
              <a:t> orang yang </a:t>
            </a:r>
            <a:r>
              <a:rPr lang="en-US" b="1" dirty="0" err="1"/>
              <a:t>memberi</a:t>
            </a:r>
            <a:r>
              <a:rPr lang="en-US" b="1" dirty="0"/>
              <a:t> </a:t>
            </a:r>
            <a:r>
              <a:rPr lang="en-US" b="1" dirty="0" err="1"/>
              <a:t>makan</a:t>
            </a:r>
            <a:r>
              <a:rPr lang="en-US" b="1" dirty="0"/>
              <a:t> </a:t>
            </a:r>
            <a:r>
              <a:rPr lang="en-US" b="1" dirty="0" err="1"/>
              <a:t>buka</a:t>
            </a:r>
            <a:r>
              <a:rPr lang="en-US" b="1" dirty="0"/>
              <a:t> </a:t>
            </a:r>
            <a:r>
              <a:rPr lang="en-US" b="1" dirty="0" err="1"/>
              <a:t>puasa</a:t>
            </a:r>
            <a:r>
              <a:rPr lang="en-US" b="1" dirty="0"/>
              <a:t>,</a:t>
            </a:r>
          </a:p>
          <a:p>
            <a:pPr algn="r" rtl="1"/>
            <a:r>
              <a:rPr lang="ar-SA" dirty="0"/>
              <a:t>مَنْ فَطَّرَ صَائِمًا كَانَ لَهُ مِثْلُ أَجْرِهِ غَيْرَ أَنَّهُ لاَ يَنْقُصُ مِنْ أَجْرِ الصَّائِمِ شَيْئًا</a:t>
            </a:r>
          </a:p>
          <a:p>
            <a:r>
              <a:rPr lang="ar-SA" dirty="0"/>
              <a:t>“</a:t>
            </a:r>
            <a:r>
              <a:rPr lang="en-US" i="1" dirty="0" err="1"/>
              <a:t>Siapa</a:t>
            </a:r>
            <a:r>
              <a:rPr lang="en-US" i="1" dirty="0"/>
              <a:t> </a:t>
            </a:r>
            <a:r>
              <a:rPr lang="en-US" i="1" dirty="0" err="1"/>
              <a:t>memberi</a:t>
            </a:r>
            <a:r>
              <a:rPr lang="en-US" i="1" dirty="0"/>
              <a:t> </a:t>
            </a:r>
            <a:r>
              <a:rPr lang="en-US" i="1" dirty="0" err="1"/>
              <a:t>makan</a:t>
            </a:r>
            <a:r>
              <a:rPr lang="en-US" i="1" dirty="0"/>
              <a:t> orang yang </a:t>
            </a:r>
            <a:r>
              <a:rPr lang="en-US" i="1" dirty="0" err="1"/>
              <a:t>berpuasa</a:t>
            </a:r>
            <a:r>
              <a:rPr lang="en-US" i="1" dirty="0"/>
              <a:t>, </a:t>
            </a:r>
            <a:r>
              <a:rPr lang="en-US" i="1" dirty="0" err="1"/>
              <a:t>maka</a:t>
            </a:r>
            <a:r>
              <a:rPr lang="en-US" i="1" dirty="0"/>
              <a:t> </a:t>
            </a:r>
            <a:r>
              <a:rPr lang="en-US" i="1" dirty="0" err="1"/>
              <a:t>baginya</a:t>
            </a:r>
            <a:r>
              <a:rPr lang="en-US" i="1" dirty="0"/>
              <a:t> </a:t>
            </a:r>
            <a:r>
              <a:rPr lang="en-US" i="1" dirty="0" err="1"/>
              <a:t>pahala</a:t>
            </a:r>
            <a:r>
              <a:rPr lang="en-US" i="1" dirty="0"/>
              <a:t> </a:t>
            </a:r>
            <a:r>
              <a:rPr lang="en-US" i="1" dirty="0" err="1"/>
              <a:t>seperti</a:t>
            </a:r>
            <a:r>
              <a:rPr lang="en-US" i="1" dirty="0"/>
              <a:t> orang yang </a:t>
            </a:r>
            <a:r>
              <a:rPr lang="en-US" i="1" dirty="0" err="1"/>
              <a:t>berpuasa</a:t>
            </a:r>
            <a:r>
              <a:rPr lang="en-US" i="1" dirty="0"/>
              <a:t>, </a:t>
            </a:r>
            <a:r>
              <a:rPr lang="en-US" i="1" dirty="0" err="1"/>
              <a:t>tanpa</a:t>
            </a:r>
            <a:r>
              <a:rPr lang="en-US" i="1" dirty="0"/>
              <a:t> </a:t>
            </a:r>
            <a:r>
              <a:rPr lang="en-US" i="1" dirty="0" err="1"/>
              <a:t>mengurangi</a:t>
            </a:r>
            <a:r>
              <a:rPr lang="en-US" i="1" dirty="0"/>
              <a:t> </a:t>
            </a:r>
            <a:r>
              <a:rPr lang="en-US" i="1" dirty="0" err="1"/>
              <a:t>pahala</a:t>
            </a:r>
            <a:r>
              <a:rPr lang="en-US" i="1" dirty="0"/>
              <a:t> orang yang </a:t>
            </a:r>
            <a:r>
              <a:rPr lang="en-US" i="1" dirty="0" err="1"/>
              <a:t>berpuasa</a:t>
            </a:r>
            <a:r>
              <a:rPr lang="en-US" i="1" dirty="0"/>
              <a:t> </a:t>
            </a:r>
            <a:r>
              <a:rPr lang="en-US" i="1" dirty="0" err="1"/>
              <a:t>tersebut</a:t>
            </a:r>
            <a:r>
              <a:rPr lang="en-US" i="1" dirty="0"/>
              <a:t> </a:t>
            </a:r>
            <a:r>
              <a:rPr lang="en-US" i="1" dirty="0" err="1"/>
              <a:t>sedikit</a:t>
            </a:r>
            <a:r>
              <a:rPr lang="en-US" i="1" dirty="0"/>
              <a:t> pun </a:t>
            </a:r>
            <a:r>
              <a:rPr lang="en-US" i="1" dirty="0" err="1"/>
              <a:t>juga</a:t>
            </a:r>
            <a:r>
              <a:rPr lang="en-US" dirty="0"/>
              <a:t>.” (HR. </a:t>
            </a:r>
            <a:r>
              <a:rPr lang="en-US" dirty="0" err="1"/>
              <a:t>Tirmidzi</a:t>
            </a:r>
            <a:r>
              <a:rPr lang="en-US" dirty="0"/>
              <a:t> no. 807, </a:t>
            </a:r>
            <a:r>
              <a:rPr lang="en-US" dirty="0" err="1"/>
              <a:t>Ibnu</a:t>
            </a:r>
            <a:r>
              <a:rPr lang="en-US" dirty="0"/>
              <a:t> </a:t>
            </a:r>
            <a:r>
              <a:rPr lang="en-US" dirty="0" err="1"/>
              <a:t>Majah</a:t>
            </a:r>
            <a:r>
              <a:rPr lang="en-US" dirty="0"/>
              <a:t> no. 1746, </a:t>
            </a:r>
            <a:r>
              <a:rPr lang="en-US" dirty="0" err="1"/>
              <a:t>dan</a:t>
            </a:r>
            <a:r>
              <a:rPr lang="en-US" dirty="0"/>
              <a:t> Ahmad 5: 192, </a:t>
            </a:r>
            <a:r>
              <a:rPr lang="en-US" dirty="0" err="1"/>
              <a:t>dari</a:t>
            </a:r>
            <a:r>
              <a:rPr lang="en-US" dirty="0"/>
              <a:t> </a:t>
            </a:r>
            <a:r>
              <a:rPr lang="en-US" dirty="0" err="1"/>
              <a:t>Zaid</a:t>
            </a:r>
            <a:r>
              <a:rPr lang="en-US" dirty="0"/>
              <a:t> bin Khalid Al-</a:t>
            </a:r>
            <a:r>
              <a:rPr lang="en-US" dirty="0" err="1"/>
              <a:t>Juhani</a:t>
            </a:r>
            <a:r>
              <a:rPr lang="en-US" dirty="0"/>
              <a:t>. At-</a:t>
            </a:r>
            <a:r>
              <a:rPr lang="en-US" dirty="0" err="1"/>
              <a:t>Tirmidzi</a:t>
            </a:r>
            <a:r>
              <a:rPr lang="en-US" dirty="0"/>
              <a:t> </a:t>
            </a:r>
            <a:r>
              <a:rPr lang="en-US" dirty="0" err="1"/>
              <a:t>mengatakan</a:t>
            </a:r>
            <a:r>
              <a:rPr lang="en-US" dirty="0"/>
              <a:t> </a:t>
            </a:r>
            <a:r>
              <a:rPr lang="en-US" dirty="0" err="1"/>
              <a:t>bahwa</a:t>
            </a:r>
            <a:r>
              <a:rPr lang="en-US" dirty="0"/>
              <a:t> </a:t>
            </a:r>
            <a:r>
              <a:rPr lang="en-US" dirty="0" err="1"/>
              <a:t>hadits</a:t>
            </a:r>
            <a:r>
              <a:rPr lang="en-US" dirty="0"/>
              <a:t> </a:t>
            </a:r>
            <a:r>
              <a:rPr lang="en-US" dirty="0" err="1"/>
              <a:t>ini</a:t>
            </a:r>
            <a:r>
              <a:rPr lang="en-US" dirty="0"/>
              <a:t> </a:t>
            </a:r>
            <a:r>
              <a:rPr lang="en-US" i="1" dirty="0" err="1"/>
              <a:t>hasan</a:t>
            </a:r>
            <a:r>
              <a:rPr lang="en-US" i="1" dirty="0"/>
              <a:t> </a:t>
            </a:r>
            <a:r>
              <a:rPr lang="en-US" i="1" dirty="0" err="1"/>
              <a:t>shahih</a:t>
            </a:r>
            <a:r>
              <a:rPr lang="en-US" dirty="0"/>
              <a:t>. Al-</a:t>
            </a:r>
            <a:r>
              <a:rPr lang="en-US" dirty="0" err="1"/>
              <a:t>Hafizh</a:t>
            </a:r>
            <a:r>
              <a:rPr lang="en-US" dirty="0"/>
              <a:t> Abu </a:t>
            </a:r>
            <a:r>
              <a:rPr lang="en-US" dirty="0" err="1"/>
              <a:t>Thahir</a:t>
            </a:r>
            <a:r>
              <a:rPr lang="en-US" dirty="0"/>
              <a:t> </a:t>
            </a:r>
            <a:r>
              <a:rPr lang="en-US" dirty="0" err="1"/>
              <a:t>mengatakan</a:t>
            </a:r>
            <a:r>
              <a:rPr lang="en-US" dirty="0"/>
              <a:t> </a:t>
            </a:r>
            <a:r>
              <a:rPr lang="en-US" dirty="0" err="1"/>
              <a:t>bahwa</a:t>
            </a:r>
            <a:r>
              <a:rPr lang="en-US" dirty="0"/>
              <a:t> </a:t>
            </a:r>
            <a:r>
              <a:rPr lang="en-US" dirty="0" err="1"/>
              <a:t>sanad</a:t>
            </a:r>
            <a:r>
              <a:rPr lang="en-US" dirty="0"/>
              <a:t> </a:t>
            </a:r>
            <a:r>
              <a:rPr lang="en-US" dirty="0" err="1"/>
              <a:t>hadits</a:t>
            </a:r>
            <a:r>
              <a:rPr lang="en-US" dirty="0"/>
              <a:t> </a:t>
            </a:r>
            <a:r>
              <a:rPr lang="en-US" dirty="0" err="1"/>
              <a:t>ini</a:t>
            </a:r>
            <a:r>
              <a:rPr lang="en-US" dirty="0"/>
              <a:t> </a:t>
            </a:r>
            <a:r>
              <a:rPr lang="en-US" i="1" dirty="0" err="1"/>
              <a:t>shahih</a:t>
            </a:r>
            <a:r>
              <a:rPr lang="en-US" dirty="0"/>
              <a:t>).</a:t>
            </a:r>
          </a:p>
          <a:p>
            <a:r>
              <a:rPr lang="en-US" dirty="0"/>
              <a:t>3- Di </a:t>
            </a:r>
            <a:r>
              <a:rPr lang="en-US" dirty="0" err="1"/>
              <a:t>bulan</a:t>
            </a:r>
            <a:r>
              <a:rPr lang="en-US" dirty="0"/>
              <a:t> </a:t>
            </a:r>
            <a:r>
              <a:rPr lang="en-US" dirty="0" err="1"/>
              <a:t>Ramadhan</a:t>
            </a:r>
            <a:r>
              <a:rPr lang="en-US" dirty="0"/>
              <a:t>, Allah </a:t>
            </a:r>
            <a:r>
              <a:rPr lang="en-US" dirty="0" err="1"/>
              <a:t>juga</a:t>
            </a:r>
            <a:r>
              <a:rPr lang="en-US" dirty="0"/>
              <a:t> </a:t>
            </a:r>
            <a:r>
              <a:rPr lang="en-US" dirty="0" err="1"/>
              <a:t>berderma</a:t>
            </a:r>
            <a:r>
              <a:rPr lang="en-US" dirty="0"/>
              <a:t> </a:t>
            </a:r>
            <a:r>
              <a:rPr lang="en-US" dirty="0" err="1"/>
              <a:t>dengan</a:t>
            </a:r>
            <a:r>
              <a:rPr lang="en-US" dirty="0"/>
              <a:t> </a:t>
            </a:r>
            <a:r>
              <a:rPr lang="en-US" dirty="0" err="1"/>
              <a:t>memberikan</a:t>
            </a:r>
            <a:r>
              <a:rPr lang="en-US" dirty="0"/>
              <a:t> </a:t>
            </a:r>
            <a:r>
              <a:rPr lang="en-US" dirty="0" err="1"/>
              <a:t>rahmat</a:t>
            </a:r>
            <a:r>
              <a:rPr lang="en-US" dirty="0"/>
              <a:t>, </a:t>
            </a:r>
            <a:r>
              <a:rPr lang="en-US" dirty="0" err="1"/>
              <a:t>ampunan</a:t>
            </a:r>
            <a:r>
              <a:rPr lang="en-US" dirty="0"/>
              <a:t> </a:t>
            </a:r>
            <a:r>
              <a:rPr lang="en-US" dirty="0" err="1"/>
              <a:t>dan</a:t>
            </a:r>
            <a:r>
              <a:rPr lang="en-US" dirty="0"/>
              <a:t> </a:t>
            </a:r>
            <a:r>
              <a:rPr lang="en-US" dirty="0" err="1"/>
              <a:t>pembebasan</a:t>
            </a:r>
            <a:r>
              <a:rPr lang="en-US" dirty="0"/>
              <a:t> </a:t>
            </a:r>
            <a:r>
              <a:rPr lang="en-US" dirty="0" err="1"/>
              <a:t>dari</a:t>
            </a:r>
            <a:r>
              <a:rPr lang="en-US" dirty="0"/>
              <a:t> </a:t>
            </a:r>
            <a:r>
              <a:rPr lang="en-US" dirty="0" err="1"/>
              <a:t>api</a:t>
            </a:r>
            <a:r>
              <a:rPr lang="en-US" dirty="0"/>
              <a:t> </a:t>
            </a:r>
            <a:r>
              <a:rPr lang="en-US" dirty="0" err="1"/>
              <a:t>neraka</a:t>
            </a:r>
            <a:r>
              <a:rPr lang="en-US" dirty="0"/>
              <a:t>, </a:t>
            </a:r>
            <a:r>
              <a:rPr lang="en-US" dirty="0" err="1"/>
              <a:t>lebih-lebih</a:t>
            </a:r>
            <a:r>
              <a:rPr lang="en-US" dirty="0"/>
              <a:t> </a:t>
            </a:r>
            <a:r>
              <a:rPr lang="en-US" dirty="0" err="1"/>
              <a:t>lagi</a:t>
            </a:r>
            <a:r>
              <a:rPr lang="en-US" dirty="0"/>
              <a:t> di </a:t>
            </a:r>
            <a:r>
              <a:rPr lang="en-US" dirty="0" err="1"/>
              <a:t>malam</a:t>
            </a:r>
            <a:r>
              <a:rPr lang="en-US" dirty="0"/>
              <a:t> </a:t>
            </a:r>
            <a:r>
              <a:rPr lang="en-US" dirty="0" err="1"/>
              <a:t>Lailatul</a:t>
            </a:r>
            <a:r>
              <a:rPr lang="en-US" dirty="0"/>
              <a:t> </a:t>
            </a:r>
            <a:r>
              <a:rPr lang="en-US" dirty="0" err="1"/>
              <a:t>Qadar</a:t>
            </a:r>
            <a:r>
              <a:rPr lang="en-US" dirty="0"/>
              <a:t>.</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2168229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a:t>Menggabungkan</a:t>
            </a:r>
            <a:r>
              <a:rPr lang="en-US" dirty="0"/>
              <a:t> </a:t>
            </a:r>
            <a:r>
              <a:rPr lang="en-US" dirty="0" err="1"/>
              <a:t>antara</a:t>
            </a:r>
            <a:r>
              <a:rPr lang="en-US" dirty="0"/>
              <a:t> </a:t>
            </a:r>
            <a:r>
              <a:rPr lang="en-US" dirty="0" err="1"/>
              <a:t>puasa</a:t>
            </a:r>
            <a:r>
              <a:rPr lang="en-US" dirty="0"/>
              <a:t> </a:t>
            </a:r>
            <a:r>
              <a:rPr lang="en-US" dirty="0" err="1"/>
              <a:t>dan</a:t>
            </a:r>
            <a:r>
              <a:rPr lang="en-US" dirty="0"/>
              <a:t> </a:t>
            </a:r>
            <a:r>
              <a:rPr lang="en-US" dirty="0" err="1"/>
              <a:t>sedekah</a:t>
            </a:r>
            <a:r>
              <a:rPr lang="en-US" dirty="0"/>
              <a:t> </a:t>
            </a:r>
            <a:r>
              <a:rPr lang="en-US" dirty="0" err="1"/>
              <a:t>adalah</a:t>
            </a:r>
            <a:r>
              <a:rPr lang="en-US" dirty="0"/>
              <a:t> </a:t>
            </a:r>
            <a:r>
              <a:rPr lang="en-US" dirty="0" err="1"/>
              <a:t>sebab</a:t>
            </a:r>
            <a:r>
              <a:rPr lang="en-US" dirty="0"/>
              <a:t> </a:t>
            </a:r>
            <a:r>
              <a:rPr lang="en-US" dirty="0" err="1"/>
              <a:t>seseorang</a:t>
            </a:r>
            <a:r>
              <a:rPr lang="en-US" dirty="0"/>
              <a:t> </a:t>
            </a:r>
            <a:r>
              <a:rPr lang="en-US" dirty="0" err="1"/>
              <a:t>dimudahkan</a:t>
            </a:r>
            <a:r>
              <a:rPr lang="en-US" dirty="0"/>
              <a:t> </a:t>
            </a:r>
            <a:r>
              <a:rPr lang="en-US" dirty="0" err="1"/>
              <a:t>masuk</a:t>
            </a:r>
            <a:r>
              <a:rPr lang="en-US" dirty="0"/>
              <a:t> </a:t>
            </a:r>
            <a:r>
              <a:rPr lang="en-US" dirty="0" err="1"/>
              <a:t>surga</a:t>
            </a:r>
            <a:r>
              <a:rPr lang="en-US" dirty="0"/>
              <a:t>. </a:t>
            </a:r>
            <a:r>
              <a:rPr lang="en-US" dirty="0" err="1"/>
              <a:t>Sebagaimana</a:t>
            </a:r>
            <a:r>
              <a:rPr lang="en-US" dirty="0"/>
              <a:t> </a:t>
            </a:r>
            <a:r>
              <a:rPr lang="en-US" dirty="0" err="1"/>
              <a:t>disebutkan</a:t>
            </a:r>
            <a:r>
              <a:rPr lang="en-US" dirty="0"/>
              <a:t> </a:t>
            </a:r>
            <a:r>
              <a:rPr lang="en-US" dirty="0" err="1"/>
              <a:t>dalam</a:t>
            </a:r>
            <a:r>
              <a:rPr lang="en-US" dirty="0"/>
              <a:t> </a:t>
            </a:r>
            <a:r>
              <a:rPr lang="en-US" dirty="0" err="1"/>
              <a:t>hadits</a:t>
            </a:r>
            <a:r>
              <a:rPr lang="en-US" dirty="0"/>
              <a:t> </a:t>
            </a:r>
            <a:r>
              <a:rPr lang="en-US" dirty="0" err="1"/>
              <a:t>berikut</a:t>
            </a:r>
            <a:r>
              <a:rPr lang="en-US" dirty="0"/>
              <a:t>,</a:t>
            </a:r>
          </a:p>
          <a:p>
            <a:pPr rtl="1"/>
            <a:r>
              <a:rPr lang="ar-SA" dirty="0"/>
              <a:t>عَنْ عَلِىٍّ قَالَ قَالَ النَّبِىُّ -صلى الله عليه وسلم- « إِنَّ فِى الْجَنَّةِ غُرَفًا تُرَى ظُهُورُهَا مِنْ بُطُونِهَا وَبُطُونُهَا مِنْ ظُهُورِهَا ». فَقَامَ أَعْرَابِىٌّ فَقَالَ لِمَنْ هِىَ يَا رَسُولَ اللَّهِ قَالَ « لِمَنْ أَطَابَ الْكَلاَمَ وَأَطْعَمَ الطَّعَامَ وَأَدَامَ الصِّيَامَ وَصَلَّى لِلَّهِ بِاللَّيْلِ وَالنَّاسُ نِيَامٌ »</a:t>
            </a:r>
          </a:p>
          <a:p>
            <a:r>
              <a:rPr lang="en-US" dirty="0"/>
              <a:t>Dari ‘Ali, </a:t>
            </a:r>
            <a:r>
              <a:rPr lang="en-US" dirty="0" err="1"/>
              <a:t>ia</a:t>
            </a:r>
            <a:r>
              <a:rPr lang="en-US" dirty="0"/>
              <a:t> </a:t>
            </a:r>
            <a:r>
              <a:rPr lang="en-US" dirty="0" err="1"/>
              <a:t>berkata</a:t>
            </a:r>
            <a:r>
              <a:rPr lang="en-US" dirty="0"/>
              <a:t> </a:t>
            </a:r>
            <a:r>
              <a:rPr lang="en-US" dirty="0" err="1"/>
              <a:t>bahwa</a:t>
            </a:r>
            <a:r>
              <a:rPr lang="en-US" dirty="0"/>
              <a:t> </a:t>
            </a:r>
            <a:r>
              <a:rPr lang="en-US" dirty="0" err="1"/>
              <a:t>Rasulullah</a:t>
            </a:r>
            <a:r>
              <a:rPr lang="en-US"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dirty="0"/>
              <a:t> </a:t>
            </a:r>
            <a:r>
              <a:rPr lang="en-US" dirty="0" err="1"/>
              <a:t>bersabda</a:t>
            </a:r>
            <a:r>
              <a:rPr lang="en-US" dirty="0"/>
              <a:t>, “</a:t>
            </a:r>
            <a:r>
              <a:rPr lang="en-US" i="1" dirty="0" err="1"/>
              <a:t>Sesungguhnya</a:t>
            </a:r>
            <a:r>
              <a:rPr lang="en-US" i="1" dirty="0"/>
              <a:t> di </a:t>
            </a:r>
            <a:r>
              <a:rPr lang="en-US" i="1" dirty="0" err="1"/>
              <a:t>surga</a:t>
            </a:r>
            <a:r>
              <a:rPr lang="en-US" i="1" dirty="0"/>
              <a:t> </a:t>
            </a:r>
            <a:r>
              <a:rPr lang="en-US" i="1" dirty="0" err="1"/>
              <a:t>ada</a:t>
            </a:r>
            <a:r>
              <a:rPr lang="en-US" i="1" dirty="0"/>
              <a:t> </a:t>
            </a:r>
            <a:r>
              <a:rPr lang="en-US" i="1" dirty="0" err="1"/>
              <a:t>kamar</a:t>
            </a:r>
            <a:r>
              <a:rPr lang="en-US" i="1" dirty="0"/>
              <a:t> yang </a:t>
            </a:r>
            <a:r>
              <a:rPr lang="en-US" i="1" dirty="0" err="1"/>
              <a:t>luarnya</a:t>
            </a:r>
            <a:r>
              <a:rPr lang="en-US" i="1" dirty="0"/>
              <a:t> </a:t>
            </a:r>
            <a:r>
              <a:rPr lang="en-US" i="1" dirty="0" err="1"/>
              <a:t>bisa</a:t>
            </a:r>
            <a:r>
              <a:rPr lang="en-US" i="1" dirty="0"/>
              <a:t> </a:t>
            </a:r>
            <a:r>
              <a:rPr lang="en-US" i="1" dirty="0" err="1"/>
              <a:t>dilihat</a:t>
            </a:r>
            <a:r>
              <a:rPr lang="en-US" i="1" dirty="0"/>
              <a:t> </a:t>
            </a:r>
            <a:r>
              <a:rPr lang="en-US" i="1" dirty="0" err="1"/>
              <a:t>dari</a:t>
            </a:r>
            <a:r>
              <a:rPr lang="en-US" i="1" dirty="0"/>
              <a:t> </a:t>
            </a:r>
            <a:r>
              <a:rPr lang="en-US" i="1" dirty="0" err="1"/>
              <a:t>dalamnya</a:t>
            </a:r>
            <a:r>
              <a:rPr lang="en-US" i="1" dirty="0"/>
              <a:t> </a:t>
            </a:r>
            <a:r>
              <a:rPr lang="en-US" i="1" dirty="0" err="1"/>
              <a:t>dan</a:t>
            </a:r>
            <a:r>
              <a:rPr lang="en-US" i="1" dirty="0"/>
              <a:t> </a:t>
            </a:r>
            <a:r>
              <a:rPr lang="en-US" i="1" dirty="0" err="1"/>
              <a:t>dalamnya</a:t>
            </a:r>
            <a:r>
              <a:rPr lang="en-US" i="1" dirty="0"/>
              <a:t> </a:t>
            </a:r>
            <a:r>
              <a:rPr lang="en-US" i="1" dirty="0" err="1"/>
              <a:t>bisa</a:t>
            </a:r>
            <a:r>
              <a:rPr lang="en-US" i="1" dirty="0"/>
              <a:t> </a:t>
            </a:r>
            <a:r>
              <a:rPr lang="en-US" i="1" dirty="0" err="1"/>
              <a:t>dilihat</a:t>
            </a:r>
            <a:r>
              <a:rPr lang="en-US" i="1" dirty="0"/>
              <a:t> </a:t>
            </a:r>
            <a:r>
              <a:rPr lang="en-US" i="1" dirty="0" err="1"/>
              <a:t>dari</a:t>
            </a:r>
            <a:r>
              <a:rPr lang="en-US" i="1" dirty="0"/>
              <a:t> </a:t>
            </a:r>
            <a:r>
              <a:rPr lang="en-US" i="1" dirty="0" err="1"/>
              <a:t>luarnya</a:t>
            </a:r>
            <a:r>
              <a:rPr lang="en-US" i="1" dirty="0"/>
              <a:t>.</a:t>
            </a:r>
            <a:r>
              <a:rPr lang="en-US" dirty="0"/>
              <a:t>” </a:t>
            </a:r>
            <a:r>
              <a:rPr lang="en-US" dirty="0" err="1"/>
              <a:t>Lantas</a:t>
            </a:r>
            <a:r>
              <a:rPr lang="en-US" dirty="0"/>
              <a:t> orang Arab </a:t>
            </a:r>
            <a:r>
              <a:rPr lang="en-US" dirty="0" err="1"/>
              <a:t>Badui</a:t>
            </a:r>
            <a:r>
              <a:rPr lang="en-US" dirty="0"/>
              <a:t> </a:t>
            </a:r>
            <a:r>
              <a:rPr lang="en-US" dirty="0" err="1"/>
              <a:t>ketika</a:t>
            </a:r>
            <a:r>
              <a:rPr lang="en-US" dirty="0"/>
              <a:t> </a:t>
            </a:r>
            <a:r>
              <a:rPr lang="en-US" dirty="0" err="1"/>
              <a:t>mendengar</a:t>
            </a:r>
            <a:r>
              <a:rPr lang="en-US" dirty="0"/>
              <a:t> </a:t>
            </a:r>
            <a:r>
              <a:rPr lang="en-US" dirty="0" err="1"/>
              <a:t>hal</a:t>
            </a:r>
            <a:r>
              <a:rPr lang="en-US" dirty="0"/>
              <a:t> </a:t>
            </a:r>
            <a:r>
              <a:rPr lang="en-US" dirty="0" err="1"/>
              <a:t>itu</a:t>
            </a:r>
            <a:r>
              <a:rPr lang="en-US" dirty="0"/>
              <a:t> </a:t>
            </a:r>
            <a:r>
              <a:rPr lang="en-US" dirty="0" err="1"/>
              <a:t>langsung</a:t>
            </a:r>
            <a:r>
              <a:rPr lang="en-US" dirty="0"/>
              <a:t> </a:t>
            </a:r>
            <a:r>
              <a:rPr lang="en-US" dirty="0" err="1"/>
              <a:t>berdiri</a:t>
            </a:r>
            <a:r>
              <a:rPr lang="en-US" dirty="0"/>
              <a:t> </a:t>
            </a:r>
            <a:r>
              <a:rPr lang="en-US" dirty="0" err="1"/>
              <a:t>dan</a:t>
            </a:r>
            <a:r>
              <a:rPr lang="en-US" dirty="0"/>
              <a:t> </a:t>
            </a:r>
            <a:r>
              <a:rPr lang="en-US" dirty="0" err="1"/>
              <a:t>berkata</a:t>
            </a:r>
            <a:r>
              <a:rPr lang="en-US" dirty="0"/>
              <a:t>, “</a:t>
            </a:r>
            <a:r>
              <a:rPr lang="en-US" dirty="0" err="1"/>
              <a:t>Untuk</a:t>
            </a:r>
            <a:r>
              <a:rPr lang="en-US" dirty="0"/>
              <a:t> </a:t>
            </a:r>
            <a:r>
              <a:rPr lang="en-US" dirty="0" err="1"/>
              <a:t>siapa</a:t>
            </a:r>
            <a:r>
              <a:rPr lang="en-US" dirty="0"/>
              <a:t> </a:t>
            </a:r>
            <a:r>
              <a:rPr lang="en-US" dirty="0" err="1"/>
              <a:t>keistimewaan-keistimewaan</a:t>
            </a:r>
            <a:r>
              <a:rPr lang="en-US" dirty="0"/>
              <a:t> </a:t>
            </a:r>
            <a:r>
              <a:rPr lang="en-US" dirty="0" err="1"/>
              <a:t>tersebut</a:t>
            </a:r>
            <a:r>
              <a:rPr lang="en-US" dirty="0"/>
              <a:t>, </a:t>
            </a:r>
            <a:r>
              <a:rPr lang="en-US" dirty="0" err="1"/>
              <a:t>wahai</a:t>
            </a:r>
            <a:r>
              <a:rPr lang="en-US" dirty="0"/>
              <a:t> </a:t>
            </a:r>
            <a:r>
              <a:rPr lang="en-US" dirty="0" err="1"/>
              <a:t>Rasulullah</a:t>
            </a:r>
            <a:r>
              <a:rPr lang="en-US" dirty="0"/>
              <a:t>?” </a:t>
            </a:r>
            <a:r>
              <a:rPr lang="en-US" dirty="0" err="1"/>
              <a:t>Beliau</a:t>
            </a:r>
            <a:r>
              <a:rPr lang="en-US" dirty="0"/>
              <a:t> </a:t>
            </a:r>
            <a:r>
              <a:rPr lang="en-US" dirty="0" err="1"/>
              <a:t>bersabda</a:t>
            </a:r>
            <a:r>
              <a:rPr lang="en-US" dirty="0"/>
              <a:t>, “</a:t>
            </a:r>
            <a:r>
              <a:rPr lang="en-US" i="1" dirty="0" err="1"/>
              <a:t>Itu</a:t>
            </a:r>
            <a:r>
              <a:rPr lang="en-US" i="1" dirty="0"/>
              <a:t> </a:t>
            </a:r>
            <a:r>
              <a:rPr lang="en-US" i="1" dirty="0" err="1"/>
              <a:t>disediakan</a:t>
            </a:r>
            <a:r>
              <a:rPr lang="en-US" i="1" dirty="0"/>
              <a:t> </a:t>
            </a:r>
            <a:r>
              <a:rPr lang="en-US" i="1" dirty="0" err="1"/>
              <a:t>bagi</a:t>
            </a:r>
            <a:r>
              <a:rPr lang="en-US" i="1" dirty="0"/>
              <a:t> orang yang </a:t>
            </a:r>
            <a:r>
              <a:rPr lang="en-US" i="1" dirty="0" err="1"/>
              <a:t>berkata</a:t>
            </a:r>
            <a:r>
              <a:rPr lang="en-US" i="1" dirty="0"/>
              <a:t> yang </a:t>
            </a:r>
            <a:r>
              <a:rPr lang="en-US" i="1" dirty="0" err="1"/>
              <a:t>baik</a:t>
            </a:r>
            <a:r>
              <a:rPr lang="en-US" i="1" dirty="0"/>
              <a:t>, </a:t>
            </a:r>
            <a:r>
              <a:rPr lang="en-US" i="1" dirty="0" err="1"/>
              <a:t>memberi</a:t>
            </a:r>
            <a:r>
              <a:rPr lang="en-US" i="1" dirty="0"/>
              <a:t> </a:t>
            </a:r>
            <a:r>
              <a:rPr lang="en-US" i="1" dirty="0" err="1"/>
              <a:t>makan</a:t>
            </a:r>
            <a:r>
              <a:rPr lang="en-US" i="1" dirty="0"/>
              <a:t> (</a:t>
            </a:r>
            <a:r>
              <a:rPr lang="en-US" i="1" dirty="0" err="1"/>
              <a:t>kepada</a:t>
            </a:r>
            <a:r>
              <a:rPr lang="en-US" i="1" dirty="0"/>
              <a:t> orang yang </a:t>
            </a:r>
            <a:r>
              <a:rPr lang="en-US" i="1" dirty="0" err="1"/>
              <a:t>butuh</a:t>
            </a:r>
            <a:r>
              <a:rPr lang="en-US" i="1" dirty="0"/>
              <a:t>), </a:t>
            </a:r>
            <a:r>
              <a:rPr lang="en-US" i="1" dirty="0" err="1"/>
              <a:t>rajin</a:t>
            </a:r>
            <a:r>
              <a:rPr lang="en-US" i="1" dirty="0"/>
              <a:t> </a:t>
            </a:r>
            <a:r>
              <a:rPr lang="en-US" i="1" dirty="0" err="1"/>
              <a:t>berpuasa</a:t>
            </a:r>
            <a:r>
              <a:rPr lang="en-US" i="1" dirty="0"/>
              <a:t>, </a:t>
            </a:r>
            <a:r>
              <a:rPr lang="en-US" i="1" dirty="0" err="1"/>
              <a:t>dan</a:t>
            </a:r>
            <a:r>
              <a:rPr lang="en-US" i="1" dirty="0"/>
              <a:t> </a:t>
            </a:r>
            <a:r>
              <a:rPr lang="en-US" i="1" dirty="0" err="1"/>
              <a:t>melakukan</a:t>
            </a:r>
            <a:r>
              <a:rPr lang="en-US" i="1" dirty="0"/>
              <a:t> </a:t>
            </a:r>
            <a:r>
              <a:rPr lang="en-US" i="1" dirty="0" err="1"/>
              <a:t>shalat</a:t>
            </a:r>
            <a:r>
              <a:rPr lang="en-US" i="1" dirty="0"/>
              <a:t> di </a:t>
            </a:r>
            <a:r>
              <a:rPr lang="en-US" i="1" dirty="0" err="1"/>
              <a:t>malam</a:t>
            </a:r>
            <a:r>
              <a:rPr lang="en-US" i="1" dirty="0"/>
              <a:t> </a:t>
            </a:r>
            <a:r>
              <a:rPr lang="en-US" i="1" dirty="0" err="1"/>
              <a:t>hari</a:t>
            </a:r>
            <a:r>
              <a:rPr lang="en-US" i="1" dirty="0"/>
              <a:t> </a:t>
            </a:r>
            <a:r>
              <a:rPr lang="en-US" i="1" dirty="0" err="1"/>
              <a:t>ketika</a:t>
            </a:r>
            <a:r>
              <a:rPr lang="en-US" i="1" dirty="0"/>
              <a:t> </a:t>
            </a:r>
            <a:r>
              <a:rPr lang="en-US" i="1" dirty="0" err="1"/>
              <a:t>manusia</a:t>
            </a:r>
            <a:r>
              <a:rPr lang="en-US" i="1" dirty="0"/>
              <a:t> </a:t>
            </a:r>
            <a:r>
              <a:rPr lang="en-US" i="1" dirty="0" err="1"/>
              <a:t>terlelap</a:t>
            </a:r>
            <a:r>
              <a:rPr lang="en-US" i="1" dirty="0"/>
              <a:t> </a:t>
            </a:r>
            <a:r>
              <a:rPr lang="en-US" i="1" dirty="0" err="1"/>
              <a:t>tidur</a:t>
            </a:r>
            <a:r>
              <a:rPr lang="en-US" i="1" dirty="0"/>
              <a:t>.</a:t>
            </a:r>
            <a:r>
              <a:rPr lang="en-US" dirty="0"/>
              <a:t>” (HR. </a:t>
            </a:r>
            <a:r>
              <a:rPr lang="en-US" dirty="0" err="1"/>
              <a:t>Tirmidzi</a:t>
            </a:r>
            <a:r>
              <a:rPr lang="en-US" dirty="0"/>
              <a:t> no. 1984 </a:t>
            </a:r>
            <a:r>
              <a:rPr lang="en-US" dirty="0" err="1"/>
              <a:t>dan</a:t>
            </a:r>
            <a:r>
              <a:rPr lang="en-US" dirty="0"/>
              <a:t> Ahmad 1: 155. Al-</a:t>
            </a:r>
            <a:r>
              <a:rPr lang="en-US" dirty="0" err="1"/>
              <a:t>Hafizh</a:t>
            </a:r>
            <a:r>
              <a:rPr lang="en-US" dirty="0"/>
              <a:t> Abu </a:t>
            </a:r>
            <a:r>
              <a:rPr lang="en-US" dirty="0" err="1"/>
              <a:t>Thahir</a:t>
            </a:r>
            <a:r>
              <a:rPr lang="en-US" dirty="0"/>
              <a:t> </a:t>
            </a:r>
            <a:r>
              <a:rPr lang="en-US" dirty="0" err="1"/>
              <a:t>mengatakan</a:t>
            </a:r>
            <a:r>
              <a:rPr lang="en-US" dirty="0"/>
              <a:t> </a:t>
            </a:r>
            <a:r>
              <a:rPr lang="en-US" dirty="0" err="1"/>
              <a:t>bahwa</a:t>
            </a:r>
            <a:r>
              <a:rPr lang="en-US" dirty="0"/>
              <a:t> </a:t>
            </a:r>
            <a:r>
              <a:rPr lang="en-US" dirty="0" err="1"/>
              <a:t>hadits</a:t>
            </a:r>
            <a:r>
              <a:rPr lang="en-US" dirty="0"/>
              <a:t> </a:t>
            </a:r>
            <a:r>
              <a:rPr lang="en-US" dirty="0" err="1"/>
              <a:t>ini</a:t>
            </a:r>
            <a:r>
              <a:rPr lang="en-US" dirty="0"/>
              <a:t> </a:t>
            </a:r>
            <a:r>
              <a:rPr lang="en-US" i="1" dirty="0" err="1"/>
              <a:t>hasan</a:t>
            </a:r>
            <a:r>
              <a:rPr lang="en-US" dirty="0"/>
              <a:t>)</a:t>
            </a:r>
          </a:p>
          <a:p>
            <a:pPr marL="0" indent="0">
              <a:buNone/>
            </a:pPr>
            <a:endParaRPr lang="en-US" dirty="0"/>
          </a:p>
        </p:txBody>
      </p:sp>
    </p:spTree>
    <p:extLst>
      <p:ext uri="{BB962C8B-B14F-4D97-AF65-F5344CB8AC3E}">
        <p14:creationId xmlns:p14="http://schemas.microsoft.com/office/powerpoint/2010/main" val="11272249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5- </a:t>
            </a:r>
            <a:r>
              <a:rPr lang="en-US" dirty="0" err="1"/>
              <a:t>Menggabungkan</a:t>
            </a:r>
            <a:r>
              <a:rPr lang="en-US" dirty="0"/>
              <a:t> </a:t>
            </a:r>
            <a:r>
              <a:rPr lang="en-US" dirty="0" err="1"/>
              <a:t>antara</a:t>
            </a:r>
            <a:r>
              <a:rPr lang="en-US" dirty="0"/>
              <a:t> </a:t>
            </a:r>
            <a:r>
              <a:rPr lang="en-US" dirty="0" err="1"/>
              <a:t>sedekah</a:t>
            </a:r>
            <a:r>
              <a:rPr lang="en-US" dirty="0"/>
              <a:t> </a:t>
            </a:r>
            <a:r>
              <a:rPr lang="en-US" dirty="0" err="1"/>
              <a:t>dan</a:t>
            </a:r>
            <a:r>
              <a:rPr lang="en-US" dirty="0"/>
              <a:t> </a:t>
            </a:r>
            <a:r>
              <a:rPr lang="en-US" dirty="0" err="1"/>
              <a:t>puasa</a:t>
            </a:r>
            <a:r>
              <a:rPr lang="en-US" dirty="0"/>
              <a:t> </a:t>
            </a:r>
            <a:r>
              <a:rPr lang="en-US" dirty="0" err="1"/>
              <a:t>adalah</a:t>
            </a:r>
            <a:r>
              <a:rPr lang="en-US" dirty="0"/>
              <a:t> </a:t>
            </a:r>
            <a:r>
              <a:rPr lang="en-US" dirty="0" err="1"/>
              <a:t>sebab</a:t>
            </a:r>
            <a:r>
              <a:rPr lang="en-US" dirty="0"/>
              <a:t> </a:t>
            </a:r>
            <a:r>
              <a:rPr lang="en-US" dirty="0" err="1"/>
              <a:t>kemudahan</a:t>
            </a:r>
            <a:r>
              <a:rPr lang="en-US" dirty="0"/>
              <a:t> </a:t>
            </a:r>
            <a:r>
              <a:rPr lang="en-US" dirty="0" err="1"/>
              <a:t>meraih</a:t>
            </a:r>
            <a:r>
              <a:rPr lang="en-US" dirty="0"/>
              <a:t> </a:t>
            </a:r>
            <a:r>
              <a:rPr lang="en-US" dirty="0" err="1"/>
              <a:t>ampunan</a:t>
            </a:r>
            <a:r>
              <a:rPr lang="en-US" dirty="0"/>
              <a:t> </a:t>
            </a:r>
            <a:r>
              <a:rPr lang="en-US" dirty="0" err="1"/>
              <a:t>dosa</a:t>
            </a:r>
            <a:r>
              <a:rPr lang="en-US" dirty="0"/>
              <a:t> </a:t>
            </a:r>
            <a:r>
              <a:rPr lang="en-US" dirty="0" err="1"/>
              <a:t>dan</a:t>
            </a:r>
            <a:r>
              <a:rPr lang="en-US" dirty="0"/>
              <a:t> </a:t>
            </a:r>
            <a:r>
              <a:rPr lang="en-US" dirty="0" err="1"/>
              <a:t>selamat</a:t>
            </a:r>
            <a:r>
              <a:rPr lang="en-US" dirty="0"/>
              <a:t> </a:t>
            </a:r>
            <a:r>
              <a:rPr lang="en-US" dirty="0" err="1"/>
              <a:t>dari</a:t>
            </a:r>
            <a:r>
              <a:rPr lang="en-US" dirty="0"/>
              <a:t> </a:t>
            </a:r>
            <a:r>
              <a:rPr lang="en-US" dirty="0" err="1"/>
              <a:t>siksa</a:t>
            </a:r>
            <a:r>
              <a:rPr lang="en-US" dirty="0"/>
              <a:t> </a:t>
            </a:r>
            <a:r>
              <a:rPr lang="en-US" dirty="0" err="1"/>
              <a:t>neraka</a:t>
            </a:r>
            <a:r>
              <a:rPr lang="en-US" dirty="0"/>
              <a:t>. </a:t>
            </a:r>
            <a:r>
              <a:rPr lang="en-US" dirty="0" err="1"/>
              <a:t>Lebih-lebih</a:t>
            </a:r>
            <a:r>
              <a:rPr lang="en-US" dirty="0"/>
              <a:t> </a:t>
            </a:r>
            <a:r>
              <a:rPr lang="en-US" dirty="0" err="1"/>
              <a:t>jika</a:t>
            </a:r>
            <a:r>
              <a:rPr lang="en-US" dirty="0"/>
              <a:t> </a:t>
            </a:r>
            <a:r>
              <a:rPr lang="en-US" dirty="0" err="1"/>
              <a:t>kedua</a:t>
            </a:r>
            <a:r>
              <a:rPr lang="en-US" dirty="0"/>
              <a:t> </a:t>
            </a:r>
            <a:r>
              <a:rPr lang="en-US" dirty="0" err="1"/>
              <a:t>amalan</a:t>
            </a:r>
            <a:r>
              <a:rPr lang="en-US" dirty="0"/>
              <a:t> </a:t>
            </a:r>
            <a:r>
              <a:rPr lang="en-US" dirty="0" err="1"/>
              <a:t>tersebut</a:t>
            </a:r>
            <a:r>
              <a:rPr lang="en-US" dirty="0"/>
              <a:t> </a:t>
            </a:r>
            <a:r>
              <a:rPr lang="en-US" dirty="0" err="1"/>
              <a:t>ditambah</a:t>
            </a:r>
            <a:r>
              <a:rPr lang="en-US" dirty="0"/>
              <a:t> </a:t>
            </a:r>
            <a:r>
              <a:rPr lang="en-US" dirty="0" err="1"/>
              <a:t>dengan</a:t>
            </a:r>
            <a:r>
              <a:rPr lang="en-US" dirty="0"/>
              <a:t> </a:t>
            </a:r>
            <a:r>
              <a:rPr lang="en-US" dirty="0" err="1"/>
              <a:t>amalan</a:t>
            </a:r>
            <a:r>
              <a:rPr lang="en-US" dirty="0"/>
              <a:t> </a:t>
            </a:r>
            <a:r>
              <a:rPr lang="en-US" dirty="0" err="1"/>
              <a:t>shalat</a:t>
            </a:r>
            <a:r>
              <a:rPr lang="en-US" dirty="0"/>
              <a:t> </a:t>
            </a:r>
            <a:r>
              <a:rPr lang="en-US" dirty="0" err="1"/>
              <a:t>malam</a:t>
            </a:r>
            <a:r>
              <a:rPr lang="en-US" dirty="0"/>
              <a:t>.</a:t>
            </a:r>
          </a:p>
          <a:p>
            <a:r>
              <a:rPr lang="en-US" dirty="0" err="1"/>
              <a:t>Disebutkan</a:t>
            </a:r>
            <a:r>
              <a:rPr lang="en-US" dirty="0"/>
              <a:t> </a:t>
            </a:r>
            <a:r>
              <a:rPr lang="en-US" dirty="0" err="1"/>
              <a:t>bahwa</a:t>
            </a:r>
            <a:r>
              <a:rPr lang="en-US" dirty="0"/>
              <a:t> </a:t>
            </a:r>
            <a:r>
              <a:rPr lang="en-US" dirty="0" err="1"/>
              <a:t>puasa</a:t>
            </a:r>
            <a:r>
              <a:rPr lang="en-US" dirty="0"/>
              <a:t> </a:t>
            </a:r>
            <a:r>
              <a:rPr lang="en-US" dirty="0" err="1"/>
              <a:t>adalah</a:t>
            </a:r>
            <a:r>
              <a:rPr lang="en-US" dirty="0"/>
              <a:t> </a:t>
            </a:r>
            <a:r>
              <a:rPr lang="en-US" dirty="0" err="1"/>
              <a:t>tameng</a:t>
            </a:r>
            <a:r>
              <a:rPr lang="en-US" dirty="0"/>
              <a:t> (</a:t>
            </a:r>
            <a:r>
              <a:rPr lang="en-US" dirty="0" err="1"/>
              <a:t>pelindung</a:t>
            </a:r>
            <a:r>
              <a:rPr lang="en-US" dirty="0"/>
              <a:t>) </a:t>
            </a:r>
            <a:r>
              <a:rPr lang="en-US" dirty="0" err="1"/>
              <a:t>dari</a:t>
            </a:r>
            <a:r>
              <a:rPr lang="en-US" dirty="0"/>
              <a:t> </a:t>
            </a:r>
            <a:r>
              <a:rPr lang="en-US" dirty="0" err="1"/>
              <a:t>siksa</a:t>
            </a:r>
            <a:r>
              <a:rPr lang="en-US" dirty="0"/>
              <a:t> </a:t>
            </a:r>
            <a:r>
              <a:rPr lang="en-US" dirty="0" err="1"/>
              <a:t>neraka</a:t>
            </a:r>
            <a:r>
              <a:rPr lang="en-US" dirty="0"/>
              <a:t>,</a:t>
            </a:r>
          </a:p>
          <a:p>
            <a:pPr rtl="1"/>
            <a:r>
              <a:rPr lang="ar-SA" dirty="0"/>
              <a:t>الصِّيَامُ جُنَّةٌ مِنَ النَّارِ كَجُنَّةِ أَحَدِكُمْ مِنَ الْقِتَالِ</a:t>
            </a:r>
          </a:p>
          <a:p>
            <a:r>
              <a:rPr lang="ar-SA" dirty="0"/>
              <a:t>“</a:t>
            </a:r>
            <a:r>
              <a:rPr lang="en-US" i="1" dirty="0" err="1"/>
              <a:t>Puasa</a:t>
            </a:r>
            <a:r>
              <a:rPr lang="en-US" i="1" dirty="0"/>
              <a:t> </a:t>
            </a:r>
            <a:r>
              <a:rPr lang="en-US" i="1" dirty="0" err="1"/>
              <a:t>adalah</a:t>
            </a:r>
            <a:r>
              <a:rPr lang="en-US" i="1" dirty="0"/>
              <a:t> </a:t>
            </a:r>
            <a:r>
              <a:rPr lang="en-US" i="1" dirty="0" err="1"/>
              <a:t>pelindung</a:t>
            </a:r>
            <a:r>
              <a:rPr lang="en-US" i="1" dirty="0"/>
              <a:t> </a:t>
            </a:r>
            <a:r>
              <a:rPr lang="en-US" i="1" dirty="0" err="1"/>
              <a:t>dari</a:t>
            </a:r>
            <a:r>
              <a:rPr lang="en-US" i="1" dirty="0"/>
              <a:t> </a:t>
            </a:r>
            <a:r>
              <a:rPr lang="en-US" i="1" dirty="0" err="1"/>
              <a:t>neraka</a:t>
            </a:r>
            <a:r>
              <a:rPr lang="en-US" i="1" dirty="0"/>
              <a:t> </a:t>
            </a:r>
            <a:r>
              <a:rPr lang="en-US" i="1" dirty="0" err="1"/>
              <a:t>seperti</a:t>
            </a:r>
            <a:r>
              <a:rPr lang="en-US" i="1" dirty="0"/>
              <a:t> </a:t>
            </a:r>
            <a:r>
              <a:rPr lang="en-US" i="1" dirty="0" err="1"/>
              <a:t>tameng</a:t>
            </a:r>
            <a:r>
              <a:rPr lang="en-US" i="1" dirty="0"/>
              <a:t> </a:t>
            </a:r>
            <a:r>
              <a:rPr lang="en-US" i="1" dirty="0" err="1"/>
              <a:t>salah</a:t>
            </a:r>
            <a:r>
              <a:rPr lang="en-US" i="1" dirty="0"/>
              <a:t> </a:t>
            </a:r>
            <a:r>
              <a:rPr lang="en-US" i="1" dirty="0" err="1"/>
              <a:t>seorang</a:t>
            </a:r>
            <a:r>
              <a:rPr lang="en-US" i="1" dirty="0"/>
              <a:t> </a:t>
            </a:r>
            <a:r>
              <a:rPr lang="en-US" i="1" dirty="0" err="1"/>
              <a:t>dari</a:t>
            </a:r>
            <a:r>
              <a:rPr lang="en-US" i="1" dirty="0"/>
              <a:t> kalian </a:t>
            </a:r>
            <a:r>
              <a:rPr lang="en-US" i="1" dirty="0" err="1"/>
              <a:t>ketika</a:t>
            </a:r>
            <a:r>
              <a:rPr lang="en-US" i="1" dirty="0"/>
              <a:t> </a:t>
            </a:r>
            <a:r>
              <a:rPr lang="en-US" i="1" dirty="0" err="1"/>
              <a:t>ingin</a:t>
            </a:r>
            <a:r>
              <a:rPr lang="en-US" i="1" dirty="0"/>
              <a:t> </a:t>
            </a:r>
            <a:r>
              <a:rPr lang="en-US" i="1" dirty="0" err="1"/>
              <a:t>berlindung</a:t>
            </a:r>
            <a:r>
              <a:rPr lang="en-US" i="1" dirty="0"/>
              <a:t> </a:t>
            </a:r>
            <a:r>
              <a:rPr lang="en-US" i="1" dirty="0" err="1"/>
              <a:t>dari</a:t>
            </a:r>
            <a:r>
              <a:rPr lang="en-US" i="1" dirty="0"/>
              <a:t> </a:t>
            </a:r>
            <a:r>
              <a:rPr lang="en-US" i="1" dirty="0" err="1"/>
              <a:t>pembunuhan</a:t>
            </a:r>
            <a:r>
              <a:rPr lang="en-US" i="1" dirty="0"/>
              <a:t>.</a:t>
            </a:r>
            <a:r>
              <a:rPr lang="en-US" dirty="0"/>
              <a:t>” (HR. </a:t>
            </a:r>
            <a:r>
              <a:rPr lang="en-US" dirty="0" err="1"/>
              <a:t>Ibnu</a:t>
            </a:r>
            <a:r>
              <a:rPr lang="en-US" dirty="0"/>
              <a:t> </a:t>
            </a:r>
            <a:r>
              <a:rPr lang="en-US" dirty="0" err="1"/>
              <a:t>Majah</a:t>
            </a:r>
            <a:r>
              <a:rPr lang="en-US" dirty="0"/>
              <a:t> no. 1639 </a:t>
            </a:r>
            <a:r>
              <a:rPr lang="en-US" dirty="0" err="1"/>
              <a:t>dan</a:t>
            </a:r>
            <a:r>
              <a:rPr lang="en-US" dirty="0"/>
              <a:t> An </a:t>
            </a:r>
            <a:r>
              <a:rPr lang="en-US" dirty="0" err="1"/>
              <a:t>Nasai</a:t>
            </a:r>
            <a:r>
              <a:rPr lang="en-US" dirty="0"/>
              <a:t> no. 2232. Al </a:t>
            </a:r>
            <a:r>
              <a:rPr lang="en-US" dirty="0" err="1"/>
              <a:t>Hafizh</a:t>
            </a:r>
            <a:r>
              <a:rPr lang="en-US" dirty="0"/>
              <a:t> Abu </a:t>
            </a:r>
            <a:r>
              <a:rPr lang="en-US" dirty="0" err="1"/>
              <a:t>Thohir</a:t>
            </a:r>
            <a:r>
              <a:rPr lang="en-US" dirty="0"/>
              <a:t> </a:t>
            </a:r>
            <a:r>
              <a:rPr lang="en-US" dirty="0" err="1"/>
              <a:t>mengatakan</a:t>
            </a:r>
            <a:r>
              <a:rPr lang="en-US" dirty="0"/>
              <a:t> </a:t>
            </a:r>
            <a:r>
              <a:rPr lang="en-US" dirty="0" err="1"/>
              <a:t>bahwa</a:t>
            </a:r>
            <a:r>
              <a:rPr lang="en-US" dirty="0"/>
              <a:t> </a:t>
            </a:r>
            <a:r>
              <a:rPr lang="en-US" dirty="0" err="1"/>
              <a:t>sanad</a:t>
            </a:r>
            <a:r>
              <a:rPr lang="en-US" dirty="0"/>
              <a:t> </a:t>
            </a:r>
            <a:r>
              <a:rPr lang="en-US" dirty="0" err="1"/>
              <a:t>hadits</a:t>
            </a:r>
            <a:r>
              <a:rPr lang="en-US" dirty="0"/>
              <a:t> </a:t>
            </a:r>
            <a:r>
              <a:rPr lang="en-US" dirty="0" err="1"/>
              <a:t>ini</a:t>
            </a:r>
            <a:r>
              <a:rPr lang="en-US" dirty="0"/>
              <a:t> </a:t>
            </a:r>
            <a:r>
              <a:rPr lang="en-US" i="1" dirty="0" err="1"/>
              <a:t>shahih</a:t>
            </a:r>
            <a:r>
              <a:rPr lang="en-US" dirty="0"/>
              <a:t>).</a:t>
            </a:r>
          </a:p>
          <a:p>
            <a:r>
              <a:rPr lang="en-US" dirty="0" err="1"/>
              <a:t>Mengenai</a:t>
            </a:r>
            <a:r>
              <a:rPr lang="en-US" dirty="0"/>
              <a:t> </a:t>
            </a:r>
            <a:r>
              <a:rPr lang="en-US" dirty="0" err="1"/>
              <a:t>sedekah</a:t>
            </a:r>
            <a:r>
              <a:rPr lang="en-US" dirty="0"/>
              <a:t> </a:t>
            </a:r>
            <a:r>
              <a:rPr lang="en-US" dirty="0" err="1"/>
              <a:t>dan</a:t>
            </a:r>
            <a:r>
              <a:rPr lang="en-US" dirty="0"/>
              <a:t> </a:t>
            </a:r>
            <a:r>
              <a:rPr lang="en-US" dirty="0" err="1"/>
              <a:t>shalat</a:t>
            </a:r>
            <a:r>
              <a:rPr lang="en-US" dirty="0"/>
              <a:t> </a:t>
            </a:r>
            <a:r>
              <a:rPr lang="en-US" dirty="0" err="1"/>
              <a:t>malam</a:t>
            </a:r>
            <a:r>
              <a:rPr lang="en-US" dirty="0"/>
              <a:t> </a:t>
            </a:r>
            <a:r>
              <a:rPr lang="en-US" dirty="0" err="1"/>
              <a:t>disebutkan</a:t>
            </a:r>
            <a:r>
              <a:rPr lang="en-US" dirty="0"/>
              <a:t> </a:t>
            </a:r>
            <a:r>
              <a:rPr lang="en-US" dirty="0" err="1"/>
              <a:t>dalam</a:t>
            </a:r>
            <a:r>
              <a:rPr lang="en-US" dirty="0"/>
              <a:t> </a:t>
            </a:r>
            <a:r>
              <a:rPr lang="en-US" dirty="0" err="1"/>
              <a:t>hadits</a:t>
            </a:r>
            <a:r>
              <a:rPr lang="en-US" dirty="0"/>
              <a:t>,</a:t>
            </a:r>
          </a:p>
          <a:p>
            <a:pPr rtl="1"/>
            <a:r>
              <a:rPr lang="ar-SA" dirty="0"/>
              <a:t>وَالصَّدَقَةُ تُطْفِئُ الْخَطِيئَةَ كَمَا يُطْفِئُ الْمَاءُ النَّارَ وَصَلاَةُ الرَّجُلِ مِنْ جَوْفِ اللَّيْلِ</a:t>
            </a:r>
          </a:p>
          <a:p>
            <a:r>
              <a:rPr lang="ar-SA" dirty="0"/>
              <a:t>“</a:t>
            </a:r>
            <a:r>
              <a:rPr lang="en-US" i="1" dirty="0" err="1"/>
              <a:t>Sedekah</a:t>
            </a:r>
            <a:r>
              <a:rPr lang="en-US" i="1" dirty="0"/>
              <a:t> </a:t>
            </a:r>
            <a:r>
              <a:rPr lang="en-US" i="1" dirty="0" err="1"/>
              <a:t>itu</a:t>
            </a:r>
            <a:r>
              <a:rPr lang="en-US" i="1" dirty="0"/>
              <a:t> </a:t>
            </a:r>
            <a:r>
              <a:rPr lang="en-US" i="1" dirty="0" err="1"/>
              <a:t>memadamkan</a:t>
            </a:r>
            <a:r>
              <a:rPr lang="en-US" i="1" dirty="0"/>
              <a:t> </a:t>
            </a:r>
            <a:r>
              <a:rPr lang="en-US" i="1" dirty="0" err="1"/>
              <a:t>dosa</a:t>
            </a:r>
            <a:r>
              <a:rPr lang="en-US" i="1" dirty="0"/>
              <a:t> </a:t>
            </a:r>
            <a:r>
              <a:rPr lang="en-US" i="1" dirty="0" err="1"/>
              <a:t>sebagaimana</a:t>
            </a:r>
            <a:r>
              <a:rPr lang="en-US" i="1" dirty="0"/>
              <a:t> </a:t>
            </a:r>
            <a:r>
              <a:rPr lang="en-US" i="1" dirty="0" err="1"/>
              <a:t>api</a:t>
            </a:r>
            <a:r>
              <a:rPr lang="en-US" i="1" dirty="0"/>
              <a:t> </a:t>
            </a:r>
            <a:r>
              <a:rPr lang="en-US" i="1" dirty="0" err="1"/>
              <a:t>dapat</a:t>
            </a:r>
            <a:r>
              <a:rPr lang="en-US" i="1" dirty="0"/>
              <a:t> </a:t>
            </a:r>
            <a:r>
              <a:rPr lang="en-US" i="1" dirty="0" err="1"/>
              <a:t>dipadamkan</a:t>
            </a:r>
            <a:r>
              <a:rPr lang="en-US" i="1" dirty="0"/>
              <a:t> </a:t>
            </a:r>
            <a:r>
              <a:rPr lang="en-US" i="1" dirty="0" err="1"/>
              <a:t>dengan</a:t>
            </a:r>
            <a:r>
              <a:rPr lang="en-US" i="1" dirty="0"/>
              <a:t> air, </a:t>
            </a:r>
            <a:r>
              <a:rPr lang="en-US" i="1" dirty="0" err="1"/>
              <a:t>begitu</a:t>
            </a:r>
            <a:r>
              <a:rPr lang="en-US" i="1" dirty="0"/>
              <a:t> pula </a:t>
            </a:r>
            <a:r>
              <a:rPr lang="en-US" i="1" dirty="0" err="1"/>
              <a:t>shalat</a:t>
            </a:r>
            <a:r>
              <a:rPr lang="en-US" i="1" dirty="0"/>
              <a:t> </a:t>
            </a:r>
            <a:r>
              <a:rPr lang="en-US" i="1" dirty="0" err="1"/>
              <a:t>seseorang</a:t>
            </a:r>
            <a:r>
              <a:rPr lang="en-US" i="1" dirty="0"/>
              <a:t> </a:t>
            </a:r>
            <a:r>
              <a:rPr lang="en-US" i="1" dirty="0" err="1"/>
              <a:t>selepas</a:t>
            </a:r>
            <a:r>
              <a:rPr lang="en-US" i="1" dirty="0"/>
              <a:t> </a:t>
            </a:r>
            <a:r>
              <a:rPr lang="en-US" i="1" dirty="0" err="1"/>
              <a:t>tengah</a:t>
            </a:r>
            <a:r>
              <a:rPr lang="en-US" i="1" dirty="0"/>
              <a:t> </a:t>
            </a:r>
            <a:r>
              <a:rPr lang="en-US" i="1" dirty="0" err="1"/>
              <a:t>malam</a:t>
            </a:r>
            <a:r>
              <a:rPr lang="en-US" i="1" dirty="0"/>
              <a:t>.</a:t>
            </a:r>
            <a:r>
              <a:rPr lang="en-US" dirty="0"/>
              <a:t>” (HR. </a:t>
            </a:r>
            <a:r>
              <a:rPr lang="en-US" dirty="0" err="1"/>
              <a:t>Tirmidzi</a:t>
            </a:r>
            <a:r>
              <a:rPr lang="en-US" dirty="0"/>
              <a:t> no. 2616 </a:t>
            </a:r>
            <a:r>
              <a:rPr lang="en-US" dirty="0" err="1"/>
              <a:t>dan</a:t>
            </a:r>
            <a:r>
              <a:rPr lang="en-US" dirty="0"/>
              <a:t> </a:t>
            </a:r>
            <a:r>
              <a:rPr lang="en-US" dirty="0" err="1"/>
              <a:t>Ibnu</a:t>
            </a:r>
            <a:r>
              <a:rPr lang="en-US" dirty="0"/>
              <a:t> </a:t>
            </a:r>
            <a:r>
              <a:rPr lang="en-US" dirty="0" err="1"/>
              <a:t>Majah</a:t>
            </a:r>
            <a:r>
              <a:rPr lang="en-US" dirty="0"/>
              <a:t> no. 3973. Abu Isa At-</a:t>
            </a:r>
            <a:r>
              <a:rPr lang="en-US" dirty="0" err="1"/>
              <a:t>Tirmidzi</a:t>
            </a:r>
            <a:r>
              <a:rPr lang="en-US" dirty="0"/>
              <a:t> </a:t>
            </a:r>
            <a:r>
              <a:rPr lang="en-US" dirty="0" err="1"/>
              <a:t>mengatakan</a:t>
            </a:r>
            <a:r>
              <a:rPr lang="en-US" dirty="0"/>
              <a:t> </a:t>
            </a:r>
            <a:r>
              <a:rPr lang="en-US" dirty="0" err="1"/>
              <a:t>bahwa</a:t>
            </a:r>
            <a:r>
              <a:rPr lang="en-US" dirty="0"/>
              <a:t> </a:t>
            </a:r>
            <a:r>
              <a:rPr lang="en-US" dirty="0" err="1"/>
              <a:t>hadits</a:t>
            </a:r>
            <a:r>
              <a:rPr lang="en-US" dirty="0"/>
              <a:t> </a:t>
            </a:r>
            <a:r>
              <a:rPr lang="en-US" dirty="0" err="1"/>
              <a:t>ini</a:t>
            </a:r>
            <a:r>
              <a:rPr lang="en-US" dirty="0"/>
              <a:t> </a:t>
            </a:r>
            <a:r>
              <a:rPr lang="en-US" i="1" dirty="0" err="1"/>
              <a:t>hasan</a:t>
            </a:r>
            <a:r>
              <a:rPr lang="en-US" i="1" dirty="0"/>
              <a:t> </a:t>
            </a:r>
            <a:r>
              <a:rPr lang="en-US" i="1" dirty="0" err="1"/>
              <a:t>shahih</a:t>
            </a:r>
            <a:r>
              <a:rPr lang="en-US" dirty="0"/>
              <a:t>. Al-</a:t>
            </a:r>
            <a:r>
              <a:rPr lang="en-US" dirty="0" err="1"/>
              <a:t>Hafizh</a:t>
            </a:r>
            <a:r>
              <a:rPr lang="en-US" dirty="0"/>
              <a:t> Abu </a:t>
            </a:r>
            <a:r>
              <a:rPr lang="en-US" dirty="0" err="1"/>
              <a:t>Thahir</a:t>
            </a:r>
            <a:r>
              <a:rPr lang="en-US" dirty="0"/>
              <a:t> </a:t>
            </a:r>
            <a:r>
              <a:rPr lang="en-US" dirty="0" err="1"/>
              <a:t>mengatakan</a:t>
            </a:r>
            <a:r>
              <a:rPr lang="en-US" dirty="0"/>
              <a:t> </a:t>
            </a:r>
            <a:r>
              <a:rPr lang="en-US" dirty="0" err="1"/>
              <a:t>bahwa</a:t>
            </a:r>
            <a:r>
              <a:rPr lang="en-US" dirty="0"/>
              <a:t> </a:t>
            </a:r>
            <a:r>
              <a:rPr lang="en-US" dirty="0" err="1"/>
              <a:t>hadits</a:t>
            </a:r>
            <a:r>
              <a:rPr lang="en-US" dirty="0"/>
              <a:t> </a:t>
            </a:r>
            <a:r>
              <a:rPr lang="en-US" dirty="0" err="1"/>
              <a:t>ini</a:t>
            </a:r>
            <a:r>
              <a:rPr lang="en-US" dirty="0"/>
              <a:t> </a:t>
            </a:r>
            <a:r>
              <a:rPr lang="en-US" i="1" dirty="0" err="1"/>
              <a:t>hasan</a:t>
            </a:r>
            <a:r>
              <a:rPr lang="en-US" dirty="0"/>
              <a:t>).</a:t>
            </a:r>
          </a:p>
          <a:p>
            <a:pPr marL="0" indent="0">
              <a:buNone/>
            </a:pPr>
            <a:endParaRPr lang="en-US" dirty="0"/>
          </a:p>
        </p:txBody>
      </p:sp>
    </p:spTree>
    <p:extLst>
      <p:ext uri="{BB962C8B-B14F-4D97-AF65-F5344CB8AC3E}">
        <p14:creationId xmlns:p14="http://schemas.microsoft.com/office/powerpoint/2010/main" val="33483439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6- </a:t>
            </a:r>
            <a:r>
              <a:rPr lang="en-US" dirty="0" err="1"/>
              <a:t>Dalam</a:t>
            </a:r>
            <a:r>
              <a:rPr lang="en-US" dirty="0"/>
              <a:t> </a:t>
            </a:r>
            <a:r>
              <a:rPr lang="en-US" dirty="0" err="1"/>
              <a:t>puasa</a:t>
            </a:r>
            <a:r>
              <a:rPr lang="en-US" dirty="0"/>
              <a:t> </a:t>
            </a:r>
            <a:r>
              <a:rPr lang="en-US" dirty="0" err="1"/>
              <a:t>pasti</a:t>
            </a:r>
            <a:r>
              <a:rPr lang="en-US" dirty="0"/>
              <a:t> </a:t>
            </a:r>
            <a:r>
              <a:rPr lang="en-US" dirty="0" err="1"/>
              <a:t>ada</a:t>
            </a:r>
            <a:r>
              <a:rPr lang="en-US" dirty="0"/>
              <a:t> </a:t>
            </a:r>
            <a:r>
              <a:rPr lang="en-US" dirty="0" err="1"/>
              <a:t>cacat</a:t>
            </a:r>
            <a:r>
              <a:rPr lang="en-US" dirty="0"/>
              <a:t> </a:t>
            </a:r>
            <a:r>
              <a:rPr lang="en-US" dirty="0" err="1"/>
              <a:t>dan</a:t>
            </a:r>
            <a:r>
              <a:rPr lang="en-US" dirty="0"/>
              <a:t> </a:t>
            </a:r>
            <a:r>
              <a:rPr lang="en-US" dirty="0" err="1"/>
              <a:t>kekurangan</a:t>
            </a:r>
            <a:r>
              <a:rPr lang="en-US" dirty="0"/>
              <a:t>, </a:t>
            </a:r>
            <a:r>
              <a:rPr lang="en-US" dirty="0" err="1"/>
              <a:t>sedekah</a:t>
            </a:r>
            <a:r>
              <a:rPr lang="en-US" dirty="0"/>
              <a:t> </a:t>
            </a:r>
            <a:r>
              <a:rPr lang="en-US" dirty="0" err="1"/>
              <a:t>itulah</a:t>
            </a:r>
            <a:r>
              <a:rPr lang="en-US" dirty="0"/>
              <a:t> yang </a:t>
            </a:r>
            <a:r>
              <a:rPr lang="en-US" dirty="0" err="1"/>
              <a:t>menutupi</a:t>
            </a:r>
            <a:r>
              <a:rPr lang="en-US" dirty="0"/>
              <a:t> </a:t>
            </a:r>
            <a:r>
              <a:rPr lang="en-US" dirty="0" err="1"/>
              <a:t>kekurangan</a:t>
            </a:r>
            <a:r>
              <a:rPr lang="en-US" dirty="0"/>
              <a:t> </a:t>
            </a:r>
            <a:r>
              <a:rPr lang="en-US" dirty="0" err="1"/>
              <a:t>tersebut</a:t>
            </a:r>
            <a:r>
              <a:rPr lang="en-US" dirty="0"/>
              <a:t>. </a:t>
            </a:r>
            <a:r>
              <a:rPr lang="en-US" dirty="0" err="1"/>
              <a:t>Oleh</a:t>
            </a:r>
            <a:r>
              <a:rPr lang="en-US" dirty="0"/>
              <a:t> </a:t>
            </a:r>
            <a:r>
              <a:rPr lang="en-US" dirty="0" err="1"/>
              <a:t>karenanya</a:t>
            </a:r>
            <a:r>
              <a:rPr lang="en-US" dirty="0"/>
              <a:t> di </a:t>
            </a:r>
            <a:r>
              <a:rPr lang="en-US" dirty="0" err="1"/>
              <a:t>akhir</a:t>
            </a:r>
            <a:r>
              <a:rPr lang="en-US" dirty="0"/>
              <a:t> </a:t>
            </a:r>
            <a:r>
              <a:rPr lang="en-US" dirty="0" err="1"/>
              <a:t>Ramadhan</a:t>
            </a:r>
            <a:r>
              <a:rPr lang="en-US" dirty="0"/>
              <a:t>, </a:t>
            </a:r>
            <a:r>
              <a:rPr lang="en-US" dirty="0" err="1"/>
              <a:t>kaum</a:t>
            </a:r>
            <a:r>
              <a:rPr lang="en-US" dirty="0"/>
              <a:t> </a:t>
            </a:r>
            <a:r>
              <a:rPr lang="en-US" dirty="0" err="1"/>
              <a:t>muslimin</a:t>
            </a:r>
            <a:r>
              <a:rPr lang="en-US" dirty="0"/>
              <a:t> </a:t>
            </a:r>
            <a:r>
              <a:rPr lang="en-US" dirty="0" err="1"/>
              <a:t>disyari’atkan</a:t>
            </a:r>
            <a:r>
              <a:rPr lang="en-US" dirty="0"/>
              <a:t> </a:t>
            </a:r>
            <a:r>
              <a:rPr lang="en-US" dirty="0" err="1"/>
              <a:t>menunaikan</a:t>
            </a:r>
            <a:r>
              <a:rPr lang="en-US" dirty="0"/>
              <a:t> zakat </a:t>
            </a:r>
            <a:r>
              <a:rPr lang="en-US" dirty="0" err="1"/>
              <a:t>fitrah</a:t>
            </a:r>
            <a:r>
              <a:rPr lang="en-US" dirty="0"/>
              <a:t>. </a:t>
            </a:r>
            <a:r>
              <a:rPr lang="en-US" dirty="0" err="1"/>
              <a:t>Tujuannya</a:t>
            </a:r>
            <a:r>
              <a:rPr lang="en-US" dirty="0"/>
              <a:t> </a:t>
            </a:r>
            <a:r>
              <a:rPr lang="en-US" dirty="0" err="1"/>
              <a:t>adalah</a:t>
            </a:r>
            <a:r>
              <a:rPr lang="en-US" dirty="0"/>
              <a:t> </a:t>
            </a:r>
            <a:r>
              <a:rPr lang="en-US" dirty="0" err="1"/>
              <a:t>menyucikan</a:t>
            </a:r>
            <a:r>
              <a:rPr lang="en-US" dirty="0"/>
              <a:t> orang yang </a:t>
            </a:r>
            <a:r>
              <a:rPr lang="en-US" dirty="0" err="1"/>
              <a:t>berpuasa</a:t>
            </a:r>
            <a:r>
              <a:rPr lang="en-US" dirty="0"/>
              <a:t>. </a:t>
            </a:r>
            <a:r>
              <a:rPr lang="en-US" dirty="0" err="1"/>
              <a:t>Disebutkan</a:t>
            </a:r>
            <a:r>
              <a:rPr lang="en-US" dirty="0"/>
              <a:t> </a:t>
            </a:r>
            <a:r>
              <a:rPr lang="en-US" dirty="0" err="1"/>
              <a:t>dalam</a:t>
            </a:r>
            <a:r>
              <a:rPr lang="en-US" dirty="0"/>
              <a:t> </a:t>
            </a:r>
            <a:r>
              <a:rPr lang="en-US" dirty="0" err="1"/>
              <a:t>hadits</a:t>
            </a:r>
            <a:r>
              <a:rPr lang="en-US" dirty="0"/>
              <a:t>, </a:t>
            </a:r>
            <a:r>
              <a:rPr lang="en-US" dirty="0" err="1"/>
              <a:t>Ibnu</a:t>
            </a:r>
            <a:r>
              <a:rPr lang="en-US" dirty="0"/>
              <a:t> ‘Abbas </a:t>
            </a:r>
            <a:r>
              <a:rPr lang="en-US" i="1" dirty="0" err="1"/>
              <a:t>radhiyallahu</a:t>
            </a:r>
            <a:r>
              <a:rPr lang="en-US" i="1" dirty="0"/>
              <a:t> ‘</a:t>
            </a:r>
            <a:r>
              <a:rPr lang="en-US" i="1" dirty="0" err="1"/>
              <a:t>anhuma</a:t>
            </a:r>
            <a:r>
              <a:rPr lang="en-US" i="1" dirty="0"/>
              <a:t> </a:t>
            </a:r>
            <a:r>
              <a:rPr lang="en-US" dirty="0" err="1"/>
              <a:t>berkata</a:t>
            </a:r>
            <a:r>
              <a:rPr lang="en-US" dirty="0"/>
              <a:t>,</a:t>
            </a:r>
          </a:p>
          <a:p>
            <a:pPr rtl="1"/>
            <a:r>
              <a:rPr lang="ar-SA" dirty="0"/>
              <a:t>فَرَضَ رَسُولُ اللَّهِ -صلى الله عليه وسلم- زَكَاةَ الْفِطْرِ طُهْرَةً لِلصَّائِمِ مِنَ اللَّغْوِ وَالرَّفَثِ وَطُعْمَةً لِلْمَسَاكِينِ</a:t>
            </a:r>
          </a:p>
          <a:p>
            <a:r>
              <a:rPr lang="ar-SA" dirty="0"/>
              <a:t>“</a:t>
            </a:r>
            <a:r>
              <a:rPr lang="en-US" i="1" dirty="0" err="1"/>
              <a:t>Rasulullah</a:t>
            </a:r>
            <a:r>
              <a:rPr lang="en-US" i="1" dirty="0"/>
              <a:t> </a:t>
            </a:r>
            <a:r>
              <a:rPr lang="en-US" i="1" dirty="0" err="1"/>
              <a:t>shallallahu</a:t>
            </a:r>
            <a:r>
              <a:rPr lang="en-US" i="1" dirty="0"/>
              <a:t> ‘</a:t>
            </a:r>
            <a:r>
              <a:rPr lang="en-US" i="1" dirty="0" err="1"/>
              <a:t>alaihi</a:t>
            </a:r>
            <a:r>
              <a:rPr lang="en-US" i="1" dirty="0"/>
              <a:t> </a:t>
            </a:r>
            <a:r>
              <a:rPr lang="en-US" i="1" dirty="0" err="1"/>
              <a:t>wa</a:t>
            </a:r>
            <a:r>
              <a:rPr lang="en-US" i="1" dirty="0"/>
              <a:t> </a:t>
            </a:r>
            <a:r>
              <a:rPr lang="en-US" i="1" dirty="0" err="1"/>
              <a:t>sallam</a:t>
            </a:r>
            <a:r>
              <a:rPr lang="en-US" i="1" dirty="0"/>
              <a:t> </a:t>
            </a:r>
            <a:r>
              <a:rPr lang="en-US" i="1" dirty="0" err="1"/>
              <a:t>mewajibkan</a:t>
            </a:r>
            <a:r>
              <a:rPr lang="en-US" i="1" dirty="0"/>
              <a:t> zakat </a:t>
            </a:r>
            <a:r>
              <a:rPr lang="en-US" i="1" dirty="0" err="1"/>
              <a:t>fitrah</a:t>
            </a:r>
            <a:r>
              <a:rPr lang="en-US" i="1" dirty="0"/>
              <a:t> </a:t>
            </a:r>
            <a:r>
              <a:rPr lang="en-US" i="1" dirty="0" err="1"/>
              <a:t>untuk</a:t>
            </a:r>
            <a:r>
              <a:rPr lang="en-US" i="1" dirty="0"/>
              <a:t> </a:t>
            </a:r>
            <a:r>
              <a:rPr lang="en-US" i="1" dirty="0" err="1"/>
              <a:t>menyucikan</a:t>
            </a:r>
            <a:r>
              <a:rPr lang="en-US" i="1" dirty="0"/>
              <a:t> orang yang </a:t>
            </a:r>
            <a:r>
              <a:rPr lang="en-US" i="1" dirty="0" err="1"/>
              <a:t>berpuasa</a:t>
            </a:r>
            <a:r>
              <a:rPr lang="en-US" i="1" dirty="0"/>
              <a:t> </a:t>
            </a:r>
            <a:r>
              <a:rPr lang="en-US" i="1" dirty="0" err="1"/>
              <a:t>dari</a:t>
            </a:r>
            <a:r>
              <a:rPr lang="en-US" i="1" dirty="0"/>
              <a:t> kata-kata yang </a:t>
            </a:r>
            <a:r>
              <a:rPr lang="en-US" i="1" dirty="0" err="1"/>
              <a:t>sia-sia</a:t>
            </a:r>
            <a:r>
              <a:rPr lang="en-US" i="1" dirty="0"/>
              <a:t> </a:t>
            </a:r>
            <a:r>
              <a:rPr lang="en-US" i="1" dirty="0" err="1"/>
              <a:t>dan</a:t>
            </a:r>
            <a:r>
              <a:rPr lang="en-US" i="1" dirty="0"/>
              <a:t> </a:t>
            </a:r>
            <a:r>
              <a:rPr lang="en-US" i="1" dirty="0" err="1"/>
              <a:t>dari</a:t>
            </a:r>
            <a:r>
              <a:rPr lang="en-US" i="1" dirty="0"/>
              <a:t> kata-kata </a:t>
            </a:r>
            <a:r>
              <a:rPr lang="en-US" i="1" dirty="0" err="1"/>
              <a:t>kotor</a:t>
            </a:r>
            <a:r>
              <a:rPr lang="en-US" i="1" dirty="0"/>
              <a:t>, </a:t>
            </a:r>
            <a:r>
              <a:rPr lang="en-US" i="1" dirty="0" err="1"/>
              <a:t>juga</a:t>
            </a:r>
            <a:r>
              <a:rPr lang="en-US" i="1" dirty="0"/>
              <a:t> </a:t>
            </a:r>
            <a:r>
              <a:rPr lang="en-US" i="1" dirty="0" err="1"/>
              <a:t>untuk</a:t>
            </a:r>
            <a:r>
              <a:rPr lang="en-US" i="1" dirty="0"/>
              <a:t> </a:t>
            </a:r>
            <a:r>
              <a:rPr lang="en-US" i="1" dirty="0" err="1"/>
              <a:t>memberi</a:t>
            </a:r>
            <a:r>
              <a:rPr lang="en-US" i="1" dirty="0"/>
              <a:t> </a:t>
            </a:r>
            <a:r>
              <a:rPr lang="en-US" i="1" dirty="0" err="1"/>
              <a:t>makan</a:t>
            </a:r>
            <a:r>
              <a:rPr lang="en-US" i="1" dirty="0"/>
              <a:t> </a:t>
            </a:r>
            <a:r>
              <a:rPr lang="en-US" i="1" dirty="0" err="1"/>
              <a:t>kepada</a:t>
            </a:r>
            <a:r>
              <a:rPr lang="en-US" i="1" dirty="0"/>
              <a:t> orang </a:t>
            </a:r>
            <a:r>
              <a:rPr lang="en-US" i="1" dirty="0" err="1"/>
              <a:t>miskin</a:t>
            </a:r>
            <a:r>
              <a:rPr lang="en-US" i="1" dirty="0"/>
              <a:t>.</a:t>
            </a:r>
            <a:r>
              <a:rPr lang="en-US" dirty="0"/>
              <a:t>” (HR. Abu </a:t>
            </a:r>
            <a:r>
              <a:rPr lang="en-US" dirty="0" err="1"/>
              <a:t>Daud</a:t>
            </a:r>
            <a:r>
              <a:rPr lang="en-US" dirty="0"/>
              <a:t> no. 1609 </a:t>
            </a:r>
            <a:r>
              <a:rPr lang="en-US" dirty="0" err="1"/>
              <a:t>dan</a:t>
            </a:r>
            <a:r>
              <a:rPr lang="en-US" dirty="0"/>
              <a:t> </a:t>
            </a:r>
            <a:r>
              <a:rPr lang="en-US" dirty="0" err="1"/>
              <a:t>Ibnu</a:t>
            </a:r>
            <a:r>
              <a:rPr lang="en-US" dirty="0"/>
              <a:t> </a:t>
            </a:r>
            <a:r>
              <a:rPr lang="en-US" dirty="0" err="1"/>
              <a:t>Majah</a:t>
            </a:r>
            <a:r>
              <a:rPr lang="en-US" dirty="0"/>
              <a:t> no. 1827. Al-</a:t>
            </a:r>
            <a:r>
              <a:rPr lang="en-US" dirty="0" err="1"/>
              <a:t>Hafizh</a:t>
            </a:r>
            <a:r>
              <a:rPr lang="en-US" dirty="0"/>
              <a:t> Abu </a:t>
            </a:r>
            <a:r>
              <a:rPr lang="en-US" dirty="0" err="1"/>
              <a:t>Thahir</a:t>
            </a:r>
            <a:r>
              <a:rPr lang="en-US" dirty="0"/>
              <a:t> </a:t>
            </a:r>
            <a:r>
              <a:rPr lang="en-US" dirty="0" err="1"/>
              <a:t>mengatakan</a:t>
            </a:r>
            <a:r>
              <a:rPr lang="en-US" dirty="0"/>
              <a:t> </a:t>
            </a:r>
            <a:r>
              <a:rPr lang="en-US" dirty="0" err="1"/>
              <a:t>bahwa</a:t>
            </a:r>
            <a:r>
              <a:rPr lang="en-US" dirty="0"/>
              <a:t> </a:t>
            </a:r>
            <a:r>
              <a:rPr lang="en-US" dirty="0" err="1"/>
              <a:t>sanad</a:t>
            </a:r>
            <a:r>
              <a:rPr lang="en-US" dirty="0"/>
              <a:t> </a:t>
            </a:r>
            <a:r>
              <a:rPr lang="en-US" dirty="0" err="1"/>
              <a:t>hadits</a:t>
            </a:r>
            <a:r>
              <a:rPr lang="en-US" dirty="0"/>
              <a:t> </a:t>
            </a:r>
            <a:r>
              <a:rPr lang="en-US" dirty="0" err="1"/>
              <a:t>ini</a:t>
            </a:r>
            <a:r>
              <a:rPr lang="en-US" dirty="0"/>
              <a:t> </a:t>
            </a:r>
            <a:r>
              <a:rPr lang="en-US" i="1" dirty="0" err="1"/>
              <a:t>hasan</a:t>
            </a:r>
            <a:r>
              <a:rPr lang="en-US" dirty="0"/>
              <a:t>).</a:t>
            </a:r>
          </a:p>
          <a:p>
            <a:endParaRPr lang="en-US" dirty="0"/>
          </a:p>
        </p:txBody>
      </p:sp>
    </p:spTree>
    <p:extLst>
      <p:ext uri="{BB962C8B-B14F-4D97-AF65-F5344CB8AC3E}">
        <p14:creationId xmlns:p14="http://schemas.microsoft.com/office/powerpoint/2010/main" val="3195237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980728"/>
            <a:ext cx="8229600" cy="5877272"/>
          </a:xfrm>
        </p:spPr>
        <p:txBody>
          <a:bodyPr>
            <a:normAutofit/>
          </a:bodyPr>
          <a:lstStyle/>
          <a:p>
            <a:pPr algn="r" rtl="1"/>
            <a:r>
              <a:rPr lang="ar-SA" sz="2800" b="1" dirty="0"/>
              <a:t>2105 - أَخْبَرَنَا بِشْرُ بْنُ هِلَالٍ قَالَ حَدَّثَنَا عَبْدُ الْوَارِثِ عَنْ أَيُّوبَ عَنْ أَبِي قِلَابَةَ عَنْ أَبِي هُرَيْرَةَ </a:t>
            </a:r>
            <a:r>
              <a:rPr lang="ar-SA" sz="2800" b="1" dirty="0" smtClean="0"/>
              <a:t>قَالَ </a:t>
            </a:r>
            <a:r>
              <a:rPr lang="ar-SA" sz="2800" b="1" dirty="0" smtClean="0">
                <a:solidFill>
                  <a:srgbClr val="FF0000"/>
                </a:solidFill>
              </a:rPr>
              <a:t>قَالَ </a:t>
            </a:r>
            <a:r>
              <a:rPr lang="ar-SA" sz="2800" b="1" dirty="0">
                <a:solidFill>
                  <a:srgbClr val="FF0000"/>
                </a:solidFill>
              </a:rPr>
              <a:t>رَسُولُ اللَّهِ صَلَّى اللَّهُ عَلَيْهِ وَسَلَّمَ أَتَاكُمْ رَمَضَانُ شَهْرٌ مُبَارَكٌ فَرَضَ اللَّهُ عَزَّ وَجَلَّ عَلَيْكُمْ صِيَامَهُ تُفْتَحُ فِيهِ أَبْوَابُ السَّمَاءِ وَتُغْلَقُ فِيهِ أَبْوَابُ الْجَحِيمِ وَتُغَلُّ فِيهِ مَرَدَةُ الشَّيَاطِينِ لِلَّهِ فِيهِ لَيْلَةٌ خَيْرٌ مِنْ أَلْفِ شَهْرٍ مَنْ حُرِمَ خَيْرَهَا فَقَدْ </a:t>
            </a:r>
            <a:r>
              <a:rPr lang="ar-SA" sz="2800" b="1" dirty="0" smtClean="0">
                <a:solidFill>
                  <a:srgbClr val="FF0000"/>
                </a:solidFill>
              </a:rPr>
              <a:t>حُرِمَ (رواه النسائ)</a:t>
            </a:r>
          </a:p>
          <a:p>
            <a:pPr algn="just" rtl="1"/>
            <a:r>
              <a:rPr lang="ar-SA" sz="2800" b="1" dirty="0" smtClean="0">
                <a:solidFill>
                  <a:srgbClr val="FF0000"/>
                </a:solidFill>
              </a:rPr>
              <a:t>وفي </a:t>
            </a:r>
            <a:r>
              <a:rPr lang="ar-SA" sz="2800" b="1" dirty="0">
                <a:solidFill>
                  <a:srgbClr val="FF0000"/>
                </a:solidFill>
              </a:rPr>
              <a:t>رواية الترمذي : « إذا كان أول ليلة من رمضان : غُلِّقت أبواب النار ، فلم يُفتح منها باب ، وفُتِّحَتْ أبوابُ الجنة ، فلم يُغْلَقْ منها باب ، وينادي مناد : يا باغي الخير ، هَلُمَّ وأقْبِلْ ، ويا باغِيَ الشَّرِّ أقْصِر ، ولله فيه عُتَقَاءُ من النَّار ، وذلك في كل ليلة ، حتى ينقضيَ رمضانُ ».</a:t>
            </a:r>
            <a:endParaRPr lang="id-ID" sz="2800" dirty="0">
              <a:solidFill>
                <a:srgbClr val="FF0000"/>
              </a:solidFill>
            </a:endParaRPr>
          </a:p>
        </p:txBody>
      </p:sp>
      <p:sp>
        <p:nvSpPr>
          <p:cNvPr id="3" name="Title 1"/>
          <p:cNvSpPr>
            <a:spLocks noGrp="1"/>
          </p:cNvSpPr>
          <p:nvPr>
            <p:ph type="title"/>
          </p:nvPr>
        </p:nvSpPr>
        <p:spPr>
          <a:xfrm>
            <a:off x="467544" y="-99392"/>
            <a:ext cx="8229600" cy="1143000"/>
          </a:xfrm>
        </p:spPr>
        <p:txBody>
          <a:bodyPr>
            <a:normAutofit/>
          </a:bodyPr>
          <a:lstStyle/>
          <a:p>
            <a:r>
              <a:rPr lang="en-US" sz="3200" dirty="0" smtClean="0"/>
              <a:t>KENAPA HARUS BERGEMBIRA?</a:t>
            </a:r>
            <a:endParaRPr lang="id-ID"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 </a:t>
            </a:r>
            <a:endParaRPr lang="id-ID" dirty="0"/>
          </a:p>
        </p:txBody>
      </p:sp>
      <p:sp>
        <p:nvSpPr>
          <p:cNvPr id="4" name="Content Placeholder 2"/>
          <p:cNvSpPr>
            <a:spLocks noGrp="1"/>
          </p:cNvSpPr>
          <p:nvPr>
            <p:ph idx="1"/>
          </p:nvPr>
        </p:nvSpPr>
        <p:spPr>
          <a:xfrm>
            <a:off x="457200" y="1600200"/>
            <a:ext cx="8229600" cy="4525963"/>
          </a:xfrm>
        </p:spPr>
        <p:txBody>
          <a:bodyPr>
            <a:normAutofit fontScale="85000" lnSpcReduction="10000"/>
          </a:bodyPr>
          <a:lstStyle/>
          <a:p>
            <a:pPr algn="just" rtl="1"/>
            <a:r>
              <a:rPr lang="ar-SA" b="1" dirty="0" smtClean="0">
                <a:solidFill>
                  <a:srgbClr val="FF0000"/>
                </a:solidFill>
              </a:rPr>
              <a:t>وأخرج البزار عن أبي سعيد قال : قال رسول الله صلى الله عليه وسلم « إن لله تبارك وتعالى عتقاء في كل يوم وليلة من رمضان ، وإن لكل مسلم في كل يوم وليلة دعوة مستجابة » </a:t>
            </a:r>
            <a:r>
              <a:rPr lang="ar-SA" b="1" dirty="0" smtClean="0"/>
              <a:t>.</a:t>
            </a:r>
          </a:p>
          <a:p>
            <a:pPr algn="just" rtl="1"/>
            <a:r>
              <a:rPr lang="ar-SA" b="1" dirty="0" smtClean="0"/>
              <a:t>وأخرج الأصبهاني في الترغيب عن أبي هريرة قال : قال رسول الله صلى الله عليه وسلم « إذا كان أوّل ليلة من شهر رمضان نظر الله إلى خلقه ، وإذا نظر الله إلى عبده لم يعذبه أبداً ، ولله في كل يوم ألف ألف عتيق من النار ، فإذا كانت ليلة تسع وعشرين أعتق الله فيها مثل جميع ما أعتق في الشهر كله ، فإذا كانت ليلة الفطر ارتجت الملائكة وتجلى الجبار بنوره مع أنه لا يصفه الواصفون ، فيقول لملائكته وهم في عيدهم من الغد : يا معشر الملائكة ما جزاء الأجير إذا وفى عمله؟ تقول الملائكة : يوفى أجره . فيقول الله : أشهدكم أني قد غفرت لهم » .</a:t>
            </a:r>
            <a:endParaRPr lang="id-ID" dirty="0" smtClean="0"/>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BERHATI-HATILAH BAGI SIAPA PUN YG TIDAK MENYIAPKAN DIRINYA DG KEDATANGAN RAMADHAN !!</a:t>
            </a:r>
            <a:endParaRPr lang="id-ID" sz="3200" dirty="0"/>
          </a:p>
        </p:txBody>
      </p:sp>
      <p:sp>
        <p:nvSpPr>
          <p:cNvPr id="3" name="Content Placeholder 2"/>
          <p:cNvSpPr>
            <a:spLocks noGrp="1"/>
          </p:cNvSpPr>
          <p:nvPr>
            <p:ph idx="1"/>
          </p:nvPr>
        </p:nvSpPr>
        <p:spPr>
          <a:xfrm>
            <a:off x="457200" y="1600200"/>
            <a:ext cx="8229600" cy="5043510"/>
          </a:xfrm>
        </p:spPr>
        <p:txBody>
          <a:bodyPr>
            <a:normAutofit fontScale="85000" lnSpcReduction="10000"/>
          </a:bodyPr>
          <a:lstStyle/>
          <a:p>
            <a:pPr algn="r" rtl="1"/>
            <a:r>
              <a:rPr lang="ar-SA" b="1" dirty="0"/>
              <a:t>1534 - أخبرنا أبو الحسين بن الفضل القطان ، أخبرنا عبد الله بن جعفر ، حدثنا يعقوب بن سفيان ، حدثنا سعيد بن أبي مريم ، حدثنا محمد بن هلال ، حدثني سعد بن إسحاق بن كعب بن عجرة ، عن أبيه ، عن كعب بن عجرة ، قال : قال رسول الله صلى الله عليه وسلم : </a:t>
            </a:r>
            <a:r>
              <a:rPr lang="ar-SA" b="1" dirty="0">
                <a:solidFill>
                  <a:srgbClr val="FF0000"/>
                </a:solidFill>
              </a:rPr>
              <a:t>« احضروا المنبر » فحضرنا ، فلما ارتقى (1) درجة قال : « آمين » ، فلما ارتقى الدرجة الثانية قال : « آمين » ، فلما ارتقى الدرجة الثالثة قال : « آمين » ، فلما فرغ نزل من المنبر قال : فقلنا له يا رسول الله لقد سمعنا اليوم منك شيئا لم نكن نسمعه قال : « إن جبريل عليه السلام عرض لي فقال : بعد من أدرك رمضان فلم يغفر له</a:t>
            </a:r>
            <a:r>
              <a:rPr lang="ar-SA" b="1" dirty="0"/>
              <a:t> فقلت : آمين فلما رقيت الثانية قال : بعد من ذكرت عنده فلم يصل عليك فقلت : آمين ، فلما رقيت الثالثة قال : بعد من أدرك والديه الكبر عنده أو أحدهما ، فلم يدخلاه الجنة - أظنه قال - فقلت : آمين </a:t>
            </a:r>
            <a:r>
              <a:rPr lang="ar-SA" b="1" dirty="0" smtClean="0"/>
              <a:t>» - </a:t>
            </a:r>
            <a:r>
              <a:rPr lang="ar-SA" b="1" dirty="0" smtClean="0">
                <a:solidFill>
                  <a:srgbClr val="FF0000"/>
                </a:solidFill>
              </a:rPr>
              <a:t>رواه البيهقى فى كتاب شعب الايمان -</a:t>
            </a:r>
            <a:endParaRPr lang="id-ID"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بعد من ادرك رمضان فلم يغفر له</a:t>
            </a:r>
            <a:endParaRPr lang="id-ID" dirty="0"/>
          </a:p>
        </p:txBody>
      </p:sp>
      <p:sp>
        <p:nvSpPr>
          <p:cNvPr id="3" name="Content Placeholder 2"/>
          <p:cNvSpPr>
            <a:spLocks noGrp="1"/>
          </p:cNvSpPr>
          <p:nvPr>
            <p:ph idx="1"/>
          </p:nvPr>
        </p:nvSpPr>
        <p:spPr/>
        <p:txBody>
          <a:bodyPr>
            <a:normAutofit fontScale="85000" lnSpcReduction="20000"/>
          </a:bodyPr>
          <a:lstStyle/>
          <a:p>
            <a:r>
              <a:rPr lang="en-US" dirty="0" smtClean="0"/>
              <a:t>RAMADHAN DATANG MEMBAWA AMPUNAN PENUH SIANG DAN MALAMNYA</a:t>
            </a:r>
            <a:endParaRPr lang="ar-SA" dirty="0" smtClean="0"/>
          </a:p>
          <a:p>
            <a:pPr algn="r" rtl="1"/>
            <a:r>
              <a:rPr lang="ar-SA" b="1" dirty="0"/>
              <a:t>37 - حدثنا إسماعيل قال حدثني مالك عن ابن شهاب عن حميد بن عبد الرحمن عن أبي هريرة أن رسول الله صلى الله عليه و سلم قال </a:t>
            </a:r>
          </a:p>
          <a:p>
            <a:pPr algn="r" rtl="1"/>
            <a:r>
              <a:rPr lang="ar-SA" b="1" dirty="0"/>
              <a:t> : ( </a:t>
            </a:r>
            <a:r>
              <a:rPr lang="ar-SA" b="1" dirty="0">
                <a:solidFill>
                  <a:srgbClr val="FF0000"/>
                </a:solidFill>
              </a:rPr>
              <a:t>من قام رمضان إيمانا واحتسابا غفر له ما تقدم من ذنبه </a:t>
            </a:r>
            <a:r>
              <a:rPr lang="ar-SA" b="1" dirty="0"/>
              <a:t>) </a:t>
            </a:r>
            <a:r>
              <a:rPr lang="ar-SA" b="1" dirty="0" smtClean="0"/>
              <a:t>– رواه البخارى فى كتاب الصيام -</a:t>
            </a:r>
            <a:endParaRPr lang="ar-SA" b="1" dirty="0"/>
          </a:p>
          <a:p>
            <a:pPr algn="r" rtl="1"/>
            <a:r>
              <a:rPr lang="ar-SA" b="1" dirty="0"/>
              <a:t> [ 1904 ، 1905 ] </a:t>
            </a:r>
          </a:p>
          <a:p>
            <a:pPr algn="r" rtl="1"/>
            <a:r>
              <a:rPr lang="ar-SA" b="1" dirty="0"/>
              <a:t> [ ش أخرجه مسلم في صلاة المسافرين باب الترغيب في قيام رمضان رقم 759 </a:t>
            </a:r>
          </a:p>
          <a:p>
            <a:pPr algn="r" rtl="1"/>
            <a:r>
              <a:rPr lang="ar-SA" b="1" dirty="0"/>
              <a:t> ( قام رمضان ) أحيا لياليه بالعبادة والقربات . ( إيمانا واحتسابا ) مصدقا بثوابه مخلصا بقيامه . ( ما تقدم من ذنبه ) من الصغائر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dirty="0" smtClean="0"/>
              <a:t>من قام رمضان ايمانا واحتسابا غفر له ماتقدم من دنبه</a:t>
            </a:r>
          </a:p>
          <a:p>
            <a:pPr algn="r" rtl="1"/>
            <a:r>
              <a:rPr lang="ar-SA" dirty="0" smtClean="0"/>
              <a:t>ايمانا = </a:t>
            </a:r>
            <a:r>
              <a:rPr lang="en-US" dirty="0" err="1" smtClean="0"/>
              <a:t>Karena</a:t>
            </a:r>
            <a:r>
              <a:rPr lang="en-US" dirty="0" smtClean="0"/>
              <a:t> Allah, </a:t>
            </a:r>
            <a:r>
              <a:rPr lang="en-US" dirty="0" err="1" smtClean="0"/>
              <a:t>bukan</a:t>
            </a:r>
            <a:r>
              <a:rPr lang="en-US" dirty="0" smtClean="0"/>
              <a:t> </a:t>
            </a:r>
            <a:r>
              <a:rPr lang="en-US" dirty="0" err="1" smtClean="0"/>
              <a:t>imamnya</a:t>
            </a:r>
            <a:r>
              <a:rPr lang="en-US" dirty="0" smtClean="0"/>
              <a:t>, </a:t>
            </a:r>
            <a:r>
              <a:rPr lang="en-US" dirty="0" err="1" smtClean="0"/>
              <a:t>bukan</a:t>
            </a:r>
            <a:r>
              <a:rPr lang="en-US" dirty="0" smtClean="0"/>
              <a:t> </a:t>
            </a:r>
            <a:r>
              <a:rPr lang="en-US" dirty="0" err="1" smtClean="0"/>
              <a:t>karena</a:t>
            </a:r>
            <a:r>
              <a:rPr lang="en-US" dirty="0" smtClean="0"/>
              <a:t> yang </a:t>
            </a:r>
            <a:r>
              <a:rPr lang="en-US" dirty="0" err="1" smtClean="0"/>
              <a:t>kultumnya</a:t>
            </a:r>
            <a:r>
              <a:rPr lang="en-US" dirty="0" smtClean="0"/>
              <a:t> </a:t>
            </a:r>
            <a:r>
              <a:rPr lang="en-US" dirty="0" err="1" smtClean="0"/>
              <a:t>bagus</a:t>
            </a:r>
            <a:r>
              <a:rPr lang="en-US" dirty="0" smtClean="0"/>
              <a:t>, </a:t>
            </a:r>
            <a:r>
              <a:rPr lang="en-US" dirty="0" err="1" smtClean="0"/>
              <a:t>bukan</a:t>
            </a:r>
            <a:r>
              <a:rPr lang="en-US" dirty="0" smtClean="0"/>
              <a:t> </a:t>
            </a:r>
            <a:r>
              <a:rPr lang="en-US" dirty="0" err="1" smtClean="0"/>
              <a:t>karena</a:t>
            </a:r>
            <a:r>
              <a:rPr lang="en-US" dirty="0" smtClean="0"/>
              <a:t> </a:t>
            </a:r>
            <a:r>
              <a:rPr lang="en-US" dirty="0" err="1" smtClean="0"/>
              <a:t>masjidnya</a:t>
            </a:r>
            <a:r>
              <a:rPr lang="en-US" dirty="0" smtClean="0"/>
              <a:t> </a:t>
            </a:r>
            <a:r>
              <a:rPr lang="en-US" dirty="0" err="1" smtClean="0"/>
              <a:t>enak</a:t>
            </a:r>
            <a:r>
              <a:rPr lang="en-US" dirty="0" smtClean="0"/>
              <a:t>, </a:t>
            </a:r>
            <a:r>
              <a:rPr lang="en-US" dirty="0" err="1" smtClean="0"/>
              <a:t>bukan</a:t>
            </a:r>
            <a:r>
              <a:rPr lang="en-US" dirty="0" smtClean="0"/>
              <a:t> </a:t>
            </a:r>
            <a:r>
              <a:rPr lang="en-US" dirty="0" err="1" smtClean="0"/>
              <a:t>karena</a:t>
            </a:r>
            <a:r>
              <a:rPr lang="en-US" dirty="0" smtClean="0"/>
              <a:t> </a:t>
            </a:r>
            <a:r>
              <a:rPr lang="en-US" dirty="0" err="1" smtClean="0"/>
              <a:t>ta’jilannya</a:t>
            </a:r>
            <a:r>
              <a:rPr lang="en-US" dirty="0" smtClean="0"/>
              <a:t> </a:t>
            </a:r>
            <a:r>
              <a:rPr lang="en-US" dirty="0" err="1" smtClean="0"/>
              <a:t>lezat</a:t>
            </a:r>
            <a:r>
              <a:rPr lang="en-US" dirty="0" smtClean="0"/>
              <a:t>, </a:t>
            </a:r>
            <a:r>
              <a:rPr lang="en-US" dirty="0" err="1" smtClean="0"/>
              <a:t>dimanapun</a:t>
            </a:r>
            <a:r>
              <a:rPr lang="en-US" dirty="0" smtClean="0"/>
              <a:t> </a:t>
            </a:r>
            <a:r>
              <a:rPr lang="en-US" dirty="0" err="1" smtClean="0"/>
              <a:t>dan</a:t>
            </a:r>
            <a:r>
              <a:rPr lang="en-US" dirty="0" smtClean="0"/>
              <a:t> </a:t>
            </a:r>
            <a:r>
              <a:rPr lang="en-US" dirty="0" err="1" smtClean="0"/>
              <a:t>bagaimanapun</a:t>
            </a:r>
            <a:r>
              <a:rPr lang="en-US" dirty="0" smtClean="0"/>
              <a:t> </a:t>
            </a:r>
            <a:r>
              <a:rPr lang="en-US" dirty="0" err="1" smtClean="0"/>
              <a:t>situasinya</a:t>
            </a:r>
            <a:r>
              <a:rPr lang="en-US" dirty="0" smtClean="0"/>
              <a:t> </a:t>
            </a:r>
            <a:r>
              <a:rPr lang="en-US" dirty="0" err="1" smtClean="0"/>
              <a:t>dia</a:t>
            </a:r>
            <a:r>
              <a:rPr lang="en-US" dirty="0" smtClean="0"/>
              <a:t> </a:t>
            </a:r>
            <a:r>
              <a:rPr lang="en-US" dirty="0" err="1" smtClean="0"/>
              <a:t>mencari</a:t>
            </a:r>
            <a:r>
              <a:rPr lang="en-US" dirty="0" smtClean="0"/>
              <a:t> </a:t>
            </a:r>
            <a:r>
              <a:rPr lang="en-US" dirty="0" err="1" smtClean="0"/>
              <a:t>yg</a:t>
            </a:r>
            <a:r>
              <a:rPr lang="en-US" dirty="0" smtClean="0"/>
              <a:t> </a:t>
            </a:r>
            <a:r>
              <a:rPr lang="en-US" dirty="0" err="1" smtClean="0"/>
              <a:t>terbaik</a:t>
            </a:r>
            <a:r>
              <a:rPr lang="en-US" dirty="0" smtClean="0"/>
              <a:t> </a:t>
            </a:r>
            <a:r>
              <a:rPr lang="en-US" dirty="0" err="1" smtClean="0"/>
              <a:t>karena</a:t>
            </a:r>
            <a:r>
              <a:rPr lang="en-US" dirty="0" smtClean="0"/>
              <a:t> </a:t>
            </a:r>
            <a:r>
              <a:rPr lang="en-US" dirty="0" err="1" smtClean="0"/>
              <a:t>ukurannya</a:t>
            </a:r>
            <a:r>
              <a:rPr lang="en-US" dirty="0" smtClean="0"/>
              <a:t> Allah </a:t>
            </a:r>
            <a:r>
              <a:rPr lang="en-US" dirty="0" err="1" smtClean="0"/>
              <a:t>bukan</a:t>
            </a:r>
            <a:r>
              <a:rPr lang="en-US" dirty="0" smtClean="0"/>
              <a:t> </a:t>
            </a:r>
            <a:r>
              <a:rPr lang="en-US" dirty="0" err="1" smtClean="0"/>
              <a:t>dunia</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ar-SA" dirty="0" smtClean="0"/>
              <a:t>واحتسابا</a:t>
            </a:r>
            <a:endParaRPr lang="en-US" dirty="0" smtClean="0"/>
          </a:p>
          <a:p>
            <a:r>
              <a:rPr lang="en-US" dirty="0" smtClean="0"/>
              <a:t>Di </a:t>
            </a:r>
            <a:r>
              <a:rPr lang="en-US" dirty="0" err="1" smtClean="0"/>
              <a:t>sela-sela</a:t>
            </a:r>
            <a:r>
              <a:rPr lang="en-US" dirty="0" smtClean="0"/>
              <a:t> </a:t>
            </a:r>
            <a:r>
              <a:rPr lang="en-US" dirty="0" err="1" smtClean="0"/>
              <a:t>rukunya</a:t>
            </a:r>
            <a:r>
              <a:rPr lang="en-US" dirty="0" smtClean="0"/>
              <a:t>, </a:t>
            </a:r>
            <a:r>
              <a:rPr lang="en-US" dirty="0" err="1" smtClean="0"/>
              <a:t>sujud</a:t>
            </a:r>
            <a:r>
              <a:rPr lang="en-US" dirty="0" smtClean="0"/>
              <a:t>, </a:t>
            </a:r>
            <a:r>
              <a:rPr lang="en-US" dirty="0" err="1" smtClean="0"/>
              <a:t>di</a:t>
            </a:r>
            <a:r>
              <a:rPr lang="en-US" dirty="0" smtClean="0"/>
              <a:t> </a:t>
            </a:r>
            <a:r>
              <a:rPr lang="en-US" dirty="0" err="1" smtClean="0"/>
              <a:t>antara</a:t>
            </a:r>
            <a:r>
              <a:rPr lang="en-US" dirty="0" smtClean="0"/>
              <a:t> </a:t>
            </a:r>
            <a:r>
              <a:rPr lang="en-US" dirty="0" err="1" smtClean="0"/>
              <a:t>dua</a:t>
            </a:r>
            <a:r>
              <a:rPr lang="en-US" dirty="0" smtClean="0"/>
              <a:t> </a:t>
            </a:r>
            <a:r>
              <a:rPr lang="en-US" dirty="0" err="1" smtClean="0"/>
              <a:t>sujudnya</a:t>
            </a:r>
            <a:r>
              <a:rPr lang="en-US" dirty="0" smtClean="0"/>
              <a:t>, </a:t>
            </a:r>
            <a:r>
              <a:rPr lang="en-US" dirty="0" err="1" smtClean="0"/>
              <a:t>dia</a:t>
            </a:r>
            <a:r>
              <a:rPr lang="en-US" dirty="0" smtClean="0"/>
              <a:t> </a:t>
            </a:r>
            <a:r>
              <a:rPr lang="en-US" dirty="0" err="1" smtClean="0"/>
              <a:t>bermuhasabah</a:t>
            </a:r>
            <a:r>
              <a:rPr lang="en-US" dirty="0" smtClean="0"/>
              <a:t> </a:t>
            </a:r>
            <a:r>
              <a:rPr lang="en-US" dirty="0" err="1" smtClean="0"/>
              <a:t>menghitung-hitung</a:t>
            </a:r>
            <a:r>
              <a:rPr lang="en-US" dirty="0" smtClean="0"/>
              <a:t> </a:t>
            </a:r>
            <a:r>
              <a:rPr lang="en-US" dirty="0" err="1" smtClean="0"/>
              <a:t>dosanya</a:t>
            </a:r>
            <a:r>
              <a:rPr lang="en-US" dirty="0" smtClean="0"/>
              <a:t>, </a:t>
            </a:r>
            <a:r>
              <a:rPr lang="en-US" dirty="0" err="1" smtClean="0"/>
              <a:t>mengingat-ingat</a:t>
            </a:r>
            <a:r>
              <a:rPr lang="en-US" dirty="0" smtClean="0"/>
              <a:t> </a:t>
            </a:r>
            <a:r>
              <a:rPr lang="en-US" dirty="0" err="1" smtClean="0"/>
              <a:t>sampai</a:t>
            </a:r>
            <a:r>
              <a:rPr lang="en-US" dirty="0" smtClean="0"/>
              <a:t> </a:t>
            </a:r>
            <a:r>
              <a:rPr lang="en-US" dirty="0" err="1" smtClean="0"/>
              <a:t>malam</a:t>
            </a:r>
            <a:r>
              <a:rPr lang="en-US" dirty="0" smtClean="0"/>
              <a:t> </a:t>
            </a:r>
            <a:r>
              <a:rPr lang="en-US" dirty="0" err="1" smtClean="0"/>
              <a:t>itu</a:t>
            </a:r>
            <a:r>
              <a:rPr lang="en-US" dirty="0" smtClean="0"/>
              <a:t> </a:t>
            </a:r>
            <a:r>
              <a:rPr lang="en-US" dirty="0" err="1" smtClean="0"/>
              <a:t>perbuatan</a:t>
            </a:r>
            <a:r>
              <a:rPr lang="en-US" dirty="0" smtClean="0"/>
              <a:t> </a:t>
            </a:r>
            <a:r>
              <a:rPr lang="en-US" dirty="0" err="1" smtClean="0"/>
              <a:t>dosa</a:t>
            </a:r>
            <a:r>
              <a:rPr lang="en-US" dirty="0" smtClean="0"/>
              <a:t> </a:t>
            </a:r>
            <a:r>
              <a:rPr lang="en-US" dirty="0" err="1" smtClean="0"/>
              <a:t>apa</a:t>
            </a:r>
            <a:r>
              <a:rPr lang="en-US" dirty="0" smtClean="0"/>
              <a:t> yang </a:t>
            </a:r>
            <a:r>
              <a:rPr lang="en-US" dirty="0" err="1" smtClean="0"/>
              <a:t>telah</a:t>
            </a:r>
            <a:r>
              <a:rPr lang="en-US" dirty="0" smtClean="0"/>
              <a:t> </a:t>
            </a:r>
            <a:r>
              <a:rPr lang="en-US" dirty="0" err="1" smtClean="0"/>
              <a:t>dilakukannya</a:t>
            </a:r>
            <a:r>
              <a:rPr lang="en-US" dirty="0" smtClean="0"/>
              <a:t>.</a:t>
            </a:r>
          </a:p>
          <a:p>
            <a:r>
              <a:rPr lang="en-US" dirty="0" err="1" smtClean="0"/>
              <a:t>Berdoa</a:t>
            </a:r>
            <a:r>
              <a:rPr lang="en-US" dirty="0" smtClean="0"/>
              <a:t> </a:t>
            </a:r>
            <a:r>
              <a:rPr lang="en-US" dirty="0" err="1" smtClean="0"/>
              <a:t>di</a:t>
            </a:r>
            <a:r>
              <a:rPr lang="en-US" dirty="0" smtClean="0"/>
              <a:t> </a:t>
            </a:r>
            <a:r>
              <a:rPr lang="en-US" dirty="0" err="1" smtClean="0"/>
              <a:t>malam</a:t>
            </a:r>
            <a:r>
              <a:rPr lang="en-US" dirty="0" smtClean="0"/>
              <a:t> </a:t>
            </a:r>
            <a:r>
              <a:rPr lang="en-US" dirty="0" err="1" smtClean="0"/>
              <a:t>itu</a:t>
            </a:r>
            <a:r>
              <a:rPr lang="en-US" dirty="0" smtClean="0"/>
              <a:t>, </a:t>
            </a:r>
            <a:r>
              <a:rPr lang="en-US" dirty="0" err="1" smtClean="0"/>
              <a:t>berlinang</a:t>
            </a:r>
            <a:r>
              <a:rPr lang="en-US" dirty="0" smtClean="0"/>
              <a:t> </a:t>
            </a:r>
            <a:r>
              <a:rPr lang="en-US" dirty="0" err="1" smtClean="0"/>
              <a:t>airmata</a:t>
            </a:r>
            <a:endParaRPr lang="en-US" dirty="0" smtClean="0"/>
          </a:p>
          <a:p>
            <a:pPr>
              <a:buNone/>
            </a:pPr>
            <a:r>
              <a:rPr lang="en-US" dirty="0"/>
              <a:t>	</a:t>
            </a:r>
            <a:r>
              <a:rPr lang="ar-SA" dirty="0" smtClean="0"/>
              <a:t>اللهم انك عفو تحب العفو فاعف عنى</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3623</TotalTime>
  <Words>2681</Words>
  <Application>Microsoft Office PowerPoint</Application>
  <PresentationFormat>On-screen Show (4:3)</PresentationFormat>
  <Paragraphs>140</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ترحيب رمضان</vt:lpstr>
      <vt:lpstr>BERGEMBIRA DENGAN RAMADHAN</vt:lpstr>
      <vt:lpstr>BERGEMBIRA DENGAN RAMADHAN</vt:lpstr>
      <vt:lpstr>KENAPA HARUS BERGEMBIRA?</vt:lpstr>
      <vt:lpstr> </vt:lpstr>
      <vt:lpstr>BERHATI-HATILAH BAGI SIAPA PUN YG TIDAK MENYIAPKAN DIRINYA DG KEDATANGAN RAMADHAN !!</vt:lpstr>
      <vt:lpstr>بعد من ادرك رمضان فلم يغفر 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CARA MELAPANGKAN HATI MENYAMBUT RAMADHAN DALAM KEBAIKAN</vt:lpstr>
      <vt:lpstr>1. Tarhib sebelum Ramadhan</vt:lpstr>
      <vt:lpstr>PowerPoint Presentation</vt:lpstr>
      <vt:lpstr>PowerPoint Presentation</vt:lpstr>
      <vt:lpstr>PowerPoint Presentation</vt:lpstr>
      <vt:lpstr>Puasa Sunnah Sya’ban</vt:lpstr>
      <vt:lpstr>PowerPoint Presentation</vt:lpstr>
      <vt:lpstr>PowerPoint Presentation</vt:lpstr>
      <vt:lpstr>PowerPoint Presentation</vt:lpstr>
      <vt:lpstr>PowerPoint Presentation</vt:lpstr>
      <vt:lpstr>PowerPoint Presentation</vt:lpstr>
      <vt:lpstr>2. Tarhib saat ramadhan</vt:lpstr>
      <vt:lpstr>Keutamaan taraweh bersama imam</vt:lpstr>
      <vt:lpstr>PowerPoint Presentation</vt:lpstr>
      <vt:lpstr>PowerPoint Presentation</vt:lpstr>
      <vt:lpstr>Sedekah di bulan ramadhan</vt:lpstr>
      <vt:lpstr>alasan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ترحيب الرمضان</dc:title>
  <dc:creator>Dewi</dc:creator>
  <cp:lastModifiedBy>Lenovo</cp:lastModifiedBy>
  <cp:revision>14</cp:revision>
  <dcterms:created xsi:type="dcterms:W3CDTF">2016-05-14T22:13:16Z</dcterms:created>
  <dcterms:modified xsi:type="dcterms:W3CDTF">2018-05-12T04:39:51Z</dcterms:modified>
</cp:coreProperties>
</file>